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5A25B5-1701-4105-A2F5-F66B2E7AFA8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016FE-B38F-421A-B371-EA3D4AC632F2}">
      <dgm:prSet phldrT="[Text]" custT="1"/>
      <dgm:spPr/>
      <dgm:t>
        <a:bodyPr/>
        <a:lstStyle/>
        <a:p>
          <a:r>
            <a:rPr lang="en-US" sz="1050" dirty="0" smtClean="0"/>
            <a:t>Storyboard </a:t>
          </a:r>
          <a:r>
            <a:rPr lang="en-US" sz="1050" dirty="0" smtClean="0"/>
            <a:t>for </a:t>
          </a:r>
          <a:r>
            <a:rPr lang="en-US" sz="1050" dirty="0" smtClean="0"/>
            <a:t>Videoconferencing</a:t>
          </a:r>
          <a:endParaRPr lang="en-US" sz="1050" dirty="0"/>
        </a:p>
      </dgm:t>
    </dgm:pt>
    <dgm:pt modelId="{1A1DD80C-AE03-412B-A7D5-217EF6523E6A}" type="parTrans" cxnId="{E30611D7-C3D1-4BC5-A496-8C2E99358A83}">
      <dgm:prSet/>
      <dgm:spPr/>
      <dgm:t>
        <a:bodyPr/>
        <a:lstStyle/>
        <a:p>
          <a:endParaRPr lang="en-US"/>
        </a:p>
      </dgm:t>
    </dgm:pt>
    <dgm:pt modelId="{68406C32-DA47-40BE-87DC-CA7F1B7AAE5E}" type="sibTrans" cxnId="{E30611D7-C3D1-4BC5-A496-8C2E99358A83}">
      <dgm:prSet/>
      <dgm:spPr/>
      <dgm:t>
        <a:bodyPr/>
        <a:lstStyle/>
        <a:p>
          <a:endParaRPr lang="en-US"/>
        </a:p>
      </dgm:t>
    </dgm:pt>
    <dgm:pt modelId="{4A2498C9-3F70-4566-9C9F-75F4F14DF120}" type="asst">
      <dgm:prSet phldrT="[Text]" custT="1"/>
      <dgm:spPr/>
      <dgm:t>
        <a:bodyPr/>
        <a:lstStyle/>
        <a:p>
          <a:r>
            <a:rPr lang="en-US" sz="1000" dirty="0" smtClean="0"/>
            <a:t>Need: Videoconferencing to connect people </a:t>
          </a:r>
          <a:r>
            <a:rPr lang="en-US" sz="1000" dirty="0" smtClean="0"/>
            <a:t>globally via real-time audio and video communication</a:t>
          </a:r>
          <a:endParaRPr lang="en-US" sz="1000" dirty="0"/>
        </a:p>
      </dgm:t>
    </dgm:pt>
    <dgm:pt modelId="{94058966-F83D-4671-AE95-29817AFA77A8}" type="parTrans" cxnId="{FEAD122B-4C21-45DE-BB35-24AB5F5E94BF}">
      <dgm:prSet/>
      <dgm:spPr/>
      <dgm:t>
        <a:bodyPr/>
        <a:lstStyle/>
        <a:p>
          <a:endParaRPr lang="en-US" dirty="0"/>
        </a:p>
      </dgm:t>
    </dgm:pt>
    <dgm:pt modelId="{842F9001-F928-4D2D-A695-A2331C811F7D}" type="sibTrans" cxnId="{FEAD122B-4C21-45DE-BB35-24AB5F5E94BF}">
      <dgm:prSet/>
      <dgm:spPr/>
      <dgm:t>
        <a:bodyPr/>
        <a:lstStyle/>
        <a:p>
          <a:endParaRPr lang="en-US"/>
        </a:p>
      </dgm:t>
    </dgm:pt>
    <dgm:pt modelId="{B5EB858A-631B-4EB9-92C3-9FDB933E2E76}">
      <dgm:prSet phldrT="[Text]" custT="1"/>
      <dgm:spPr/>
      <dgm:t>
        <a:bodyPr/>
        <a:lstStyle/>
        <a:p>
          <a:r>
            <a:rPr lang="en-US" sz="1050" dirty="0" smtClean="0"/>
            <a:t>Early Interventions:</a:t>
          </a:r>
          <a:endParaRPr lang="en-US" sz="1050" dirty="0"/>
        </a:p>
      </dgm:t>
    </dgm:pt>
    <dgm:pt modelId="{560C8956-84EC-44F8-9EBA-4D874D390B1B}" type="parTrans" cxnId="{E068D0D5-1562-458C-824A-6C33158C34AB}">
      <dgm:prSet/>
      <dgm:spPr/>
      <dgm:t>
        <a:bodyPr/>
        <a:lstStyle/>
        <a:p>
          <a:endParaRPr lang="en-US" dirty="0"/>
        </a:p>
      </dgm:t>
    </dgm:pt>
    <dgm:pt modelId="{BE51FF2E-D694-46D6-A339-8A8E829128BF}" type="sibTrans" cxnId="{E068D0D5-1562-458C-824A-6C33158C34AB}">
      <dgm:prSet/>
      <dgm:spPr/>
      <dgm:t>
        <a:bodyPr/>
        <a:lstStyle/>
        <a:p>
          <a:endParaRPr lang="en-US"/>
        </a:p>
      </dgm:t>
    </dgm:pt>
    <dgm:pt modelId="{4F94CD11-42AB-4BD9-8982-95B5C0A9D8A7}">
      <dgm:prSet phldrT="[Text]" custT="1"/>
      <dgm:spPr/>
      <dgm:t>
        <a:bodyPr/>
        <a:lstStyle/>
        <a:p>
          <a:r>
            <a:rPr lang="en-US" sz="1050" dirty="0" smtClean="0"/>
            <a:t>Basic Research:  AT&amp;T  introduce “Picturephone” – first 2 way videoconference </a:t>
          </a:r>
          <a:endParaRPr lang="en-US" sz="1050" dirty="0"/>
        </a:p>
      </dgm:t>
    </dgm:pt>
    <dgm:pt modelId="{123DA926-23A9-4533-AC90-1A47715A7F74}" type="parTrans" cxnId="{042E5858-87A5-49FB-8768-86093D9DDA4C}">
      <dgm:prSet/>
      <dgm:spPr/>
      <dgm:t>
        <a:bodyPr/>
        <a:lstStyle/>
        <a:p>
          <a:endParaRPr lang="en-US" dirty="0"/>
        </a:p>
      </dgm:t>
    </dgm:pt>
    <dgm:pt modelId="{FC9E3814-5B06-4C45-B385-04D52CB81CF4}" type="sibTrans" cxnId="{042E5858-87A5-49FB-8768-86093D9DDA4C}">
      <dgm:prSet/>
      <dgm:spPr/>
      <dgm:t>
        <a:bodyPr/>
        <a:lstStyle/>
        <a:p>
          <a:endParaRPr lang="en-US"/>
        </a:p>
      </dgm:t>
    </dgm:pt>
    <dgm:pt modelId="{5FAF8793-5C75-4DF0-B467-F4550CC7A549}">
      <dgm:prSet custT="1"/>
      <dgm:spPr/>
      <dgm:t>
        <a:bodyPr/>
        <a:lstStyle/>
        <a:p>
          <a:r>
            <a:rPr lang="en-US" sz="1000" dirty="0" smtClean="0"/>
            <a:t>Invention of television supports Simple Analog Videoconferences (1936 to 1940) </a:t>
          </a:r>
          <a:endParaRPr lang="en-US" sz="1000" dirty="0"/>
        </a:p>
      </dgm:t>
    </dgm:pt>
    <dgm:pt modelId="{8D7B1116-EF51-4837-B8E8-92EE02A48841}" type="parTrans" cxnId="{B55E34BA-16E6-4DCA-B17B-0169FD4EAE08}">
      <dgm:prSet/>
      <dgm:spPr/>
      <dgm:t>
        <a:bodyPr/>
        <a:lstStyle/>
        <a:p>
          <a:endParaRPr lang="en-US" dirty="0"/>
        </a:p>
      </dgm:t>
    </dgm:pt>
    <dgm:pt modelId="{38477B08-5BE8-46AB-AFFC-20FF0EE79219}" type="sibTrans" cxnId="{B55E34BA-16E6-4DCA-B17B-0169FD4EAE08}">
      <dgm:prSet/>
      <dgm:spPr/>
      <dgm:t>
        <a:bodyPr/>
        <a:lstStyle/>
        <a:p>
          <a:endParaRPr lang="en-US"/>
        </a:p>
      </dgm:t>
    </dgm:pt>
    <dgm:pt modelId="{3616D7F3-2597-4815-8DBC-2E6E6966E76C}">
      <dgm:prSet custT="1"/>
      <dgm:spPr/>
      <dgm:t>
        <a:bodyPr/>
        <a:lstStyle/>
        <a:p>
          <a:r>
            <a:rPr lang="en-US" sz="1000" dirty="0" smtClean="0"/>
            <a:t>NASA uses two radiofrequency (UHF or VHF) to communicate from a distant  location </a:t>
          </a:r>
          <a:endParaRPr lang="en-US" sz="1000" dirty="0"/>
        </a:p>
      </dgm:t>
    </dgm:pt>
    <dgm:pt modelId="{CF7A1F5E-2052-49B8-B454-0146F97B9563}" type="parTrans" cxnId="{B5D2914D-BAE3-4483-8C3B-28A54F688FBA}">
      <dgm:prSet/>
      <dgm:spPr/>
      <dgm:t>
        <a:bodyPr/>
        <a:lstStyle/>
        <a:p>
          <a:endParaRPr lang="en-US" dirty="0"/>
        </a:p>
      </dgm:t>
    </dgm:pt>
    <dgm:pt modelId="{A2E29A2C-75AD-41A1-90FC-63DB9E462D62}" type="sibTrans" cxnId="{B5D2914D-BAE3-4483-8C3B-28A54F688FBA}">
      <dgm:prSet/>
      <dgm:spPr/>
      <dgm:t>
        <a:bodyPr/>
        <a:lstStyle/>
        <a:p>
          <a:endParaRPr lang="en-US"/>
        </a:p>
      </dgm:t>
    </dgm:pt>
    <dgm:pt modelId="{8B516D1D-59E6-431E-B587-75CAE3938E8B}" type="asst">
      <dgm:prSet custT="1"/>
      <dgm:spPr/>
      <dgm:t>
        <a:bodyPr/>
        <a:lstStyle/>
        <a:p>
          <a:r>
            <a:rPr lang="en-US" sz="1000" dirty="0" smtClean="0"/>
            <a:t>Applied Research: Information Science Institute(ISI)  University of South Carolina laboratories</a:t>
          </a:r>
          <a:endParaRPr lang="en-US" sz="1000" dirty="0"/>
        </a:p>
      </dgm:t>
    </dgm:pt>
    <dgm:pt modelId="{AA6F3F1E-6281-4AFF-B71F-8EC0F3A228FA}" type="parTrans" cxnId="{E400F479-E4A5-4E0A-93B1-B282D0DF4C6C}">
      <dgm:prSet/>
      <dgm:spPr/>
      <dgm:t>
        <a:bodyPr/>
        <a:lstStyle/>
        <a:p>
          <a:endParaRPr lang="en-US" dirty="0"/>
        </a:p>
      </dgm:t>
    </dgm:pt>
    <dgm:pt modelId="{DFE325B2-5D43-422A-A908-066302D97C92}" type="sibTrans" cxnId="{E400F479-E4A5-4E0A-93B1-B282D0DF4C6C}">
      <dgm:prSet/>
      <dgm:spPr/>
      <dgm:t>
        <a:bodyPr/>
        <a:lstStyle/>
        <a:p>
          <a:endParaRPr lang="en-US"/>
        </a:p>
      </dgm:t>
    </dgm:pt>
    <dgm:pt modelId="{787C3636-4A78-4CA9-802B-0D4AF4172A5B}">
      <dgm:prSet custT="1"/>
      <dgm:spPr/>
      <dgm:t>
        <a:bodyPr/>
        <a:lstStyle/>
        <a:p>
          <a:r>
            <a:rPr lang="en-US" sz="1000" dirty="0" smtClean="0"/>
            <a:t>Danny Cohen published paper - use of Network Video Protocol (NVP)</a:t>
          </a:r>
          <a:endParaRPr lang="en-US" sz="1000" dirty="0"/>
        </a:p>
      </dgm:t>
    </dgm:pt>
    <dgm:pt modelId="{CDEDC4D8-2FE8-4952-B395-2916326F1180}" type="sibTrans" cxnId="{4063D11C-D50D-48CC-923F-C99A199EFC75}">
      <dgm:prSet/>
      <dgm:spPr/>
      <dgm:t>
        <a:bodyPr/>
        <a:lstStyle/>
        <a:p>
          <a:endParaRPr lang="en-US"/>
        </a:p>
      </dgm:t>
    </dgm:pt>
    <dgm:pt modelId="{44342553-C377-4507-A245-95A12594CFDE}" type="parTrans" cxnId="{4063D11C-D50D-48CC-923F-C99A199EFC75}">
      <dgm:prSet/>
      <dgm:spPr/>
      <dgm:t>
        <a:bodyPr/>
        <a:lstStyle/>
        <a:p>
          <a:endParaRPr lang="en-US" dirty="0"/>
        </a:p>
      </dgm:t>
    </dgm:pt>
    <dgm:pt modelId="{204C4178-73C0-46A5-B727-4E87ADCBCB32}">
      <dgm:prSet custT="1"/>
      <dgm:spPr/>
      <dgm:t>
        <a:bodyPr/>
        <a:lstStyle/>
        <a:p>
          <a:r>
            <a:rPr lang="en-US" sz="1000" dirty="0" smtClean="0"/>
            <a:t>Cohen’s NVP (1973) aided in development of videoconferencing</a:t>
          </a:r>
          <a:endParaRPr lang="en-US" sz="1000" dirty="0"/>
        </a:p>
      </dgm:t>
    </dgm:pt>
    <dgm:pt modelId="{5BC9E787-159E-4014-8EFB-3ADE8753F2B1}" type="parTrans" cxnId="{1ED51046-6756-4541-A8C2-85D5BDD2DDB4}">
      <dgm:prSet/>
      <dgm:spPr/>
      <dgm:t>
        <a:bodyPr/>
        <a:lstStyle/>
        <a:p>
          <a:endParaRPr lang="en-US" dirty="0"/>
        </a:p>
      </dgm:t>
    </dgm:pt>
    <dgm:pt modelId="{B10753D2-E7BF-4A27-BA0C-0B4094399D9E}" type="sibTrans" cxnId="{1ED51046-6756-4541-A8C2-85D5BDD2DDB4}">
      <dgm:prSet/>
      <dgm:spPr/>
      <dgm:t>
        <a:bodyPr/>
        <a:lstStyle/>
        <a:p>
          <a:endParaRPr lang="en-US"/>
        </a:p>
      </dgm:t>
    </dgm:pt>
    <dgm:pt modelId="{B44D2F85-89FF-4190-8BE9-7976B055E083}">
      <dgm:prSet custT="1"/>
      <dgm:spPr/>
      <dgm:t>
        <a:bodyPr/>
        <a:lstStyle/>
        <a:p>
          <a:r>
            <a:rPr lang="en-US" sz="1000" dirty="0" smtClean="0"/>
            <a:t>Released second innovation, 1981, based on Randy Cole’s publication</a:t>
          </a:r>
          <a:endParaRPr lang="en-US" sz="1000" dirty="0"/>
        </a:p>
      </dgm:t>
    </dgm:pt>
    <dgm:pt modelId="{C1909561-25CE-4436-A600-3C5759162B65}" type="parTrans" cxnId="{7C8FD6D8-A57D-4064-8617-8EDFC20F9544}">
      <dgm:prSet/>
      <dgm:spPr/>
      <dgm:t>
        <a:bodyPr/>
        <a:lstStyle/>
        <a:p>
          <a:endParaRPr lang="en-US" dirty="0"/>
        </a:p>
      </dgm:t>
    </dgm:pt>
    <dgm:pt modelId="{AC62DC92-3E25-46D5-A190-47D9EDA0F6FD}" type="sibTrans" cxnId="{7C8FD6D8-A57D-4064-8617-8EDFC20F9544}">
      <dgm:prSet/>
      <dgm:spPr/>
      <dgm:t>
        <a:bodyPr/>
        <a:lstStyle/>
        <a:p>
          <a:endParaRPr lang="en-US"/>
        </a:p>
      </dgm:t>
    </dgm:pt>
    <dgm:pt modelId="{F58AAE59-FA73-49EA-969A-CA7F7BAA1285}">
      <dgm:prSet custT="1"/>
      <dgm:spPr/>
      <dgm:t>
        <a:bodyPr/>
        <a:lstStyle/>
        <a:p>
          <a:r>
            <a:rPr lang="en-US" sz="1000" dirty="0" smtClean="0"/>
            <a:t>COST 211- encoding for communication lines integral for videoconferencing</a:t>
          </a:r>
          <a:endParaRPr lang="en-US" sz="1000" dirty="0"/>
        </a:p>
      </dgm:t>
    </dgm:pt>
    <dgm:pt modelId="{CFF5FA9A-3BE0-48CE-90A4-0AF032CD40F6}" type="parTrans" cxnId="{60813EB0-EB62-4B5F-9C1D-E3955D5D67EA}">
      <dgm:prSet/>
      <dgm:spPr/>
      <dgm:t>
        <a:bodyPr/>
        <a:lstStyle/>
        <a:p>
          <a:endParaRPr lang="en-US" dirty="0"/>
        </a:p>
      </dgm:t>
    </dgm:pt>
    <dgm:pt modelId="{10DFBC48-D4BC-450D-87EB-862B5929BBD4}" type="sibTrans" cxnId="{60813EB0-EB62-4B5F-9C1D-E3955D5D67EA}">
      <dgm:prSet/>
      <dgm:spPr/>
      <dgm:t>
        <a:bodyPr/>
        <a:lstStyle/>
        <a:p>
          <a:endParaRPr lang="en-US"/>
        </a:p>
      </dgm:t>
    </dgm:pt>
    <dgm:pt modelId="{B8D973F2-4186-484B-A51E-D816F65498E6}" type="asst">
      <dgm:prSet custT="1"/>
      <dgm:spPr/>
      <dgm:t>
        <a:bodyPr/>
        <a:lstStyle/>
        <a:p>
          <a:r>
            <a:rPr lang="en-US" sz="1000" dirty="0" smtClean="0"/>
            <a:t>Development: IBM(1991)  own video conferencing technology for personal computers</a:t>
          </a:r>
          <a:endParaRPr lang="en-US" sz="1000" dirty="0"/>
        </a:p>
      </dgm:t>
    </dgm:pt>
    <dgm:pt modelId="{E344FF3D-683D-4A88-ACF9-63F78B7062DA}" type="parTrans" cxnId="{ED12BC69-AD3E-43D1-8715-5DE3A85CA051}">
      <dgm:prSet/>
      <dgm:spPr/>
      <dgm:t>
        <a:bodyPr/>
        <a:lstStyle/>
        <a:p>
          <a:endParaRPr lang="en-US"/>
        </a:p>
      </dgm:t>
    </dgm:pt>
    <dgm:pt modelId="{94980C58-D111-4C74-B919-1A49D2126105}" type="sibTrans" cxnId="{ED12BC69-AD3E-43D1-8715-5DE3A85CA051}">
      <dgm:prSet/>
      <dgm:spPr/>
      <dgm:t>
        <a:bodyPr/>
        <a:lstStyle/>
        <a:p>
          <a:endParaRPr lang="en-US"/>
        </a:p>
      </dgm:t>
    </dgm:pt>
    <dgm:pt modelId="{5A844B6C-7184-4145-A41C-332B526AEB4D}">
      <dgm:prSet custT="1"/>
      <dgm:spPr/>
      <dgm:t>
        <a:bodyPr/>
        <a:lstStyle/>
        <a:p>
          <a:r>
            <a:rPr lang="en-US" sz="1000" dirty="0" smtClean="0"/>
            <a:t>AT&amp;T designs a video conferencing  system for home use in 1992</a:t>
          </a:r>
          <a:endParaRPr lang="en-US" sz="1000" dirty="0"/>
        </a:p>
      </dgm:t>
    </dgm:pt>
    <dgm:pt modelId="{EAEEC673-E789-4E92-9F27-EE9AC8547E7C}" type="parTrans" cxnId="{C181A2BA-08CB-488A-B39D-4BA252C38C17}">
      <dgm:prSet/>
      <dgm:spPr/>
      <dgm:t>
        <a:bodyPr/>
        <a:lstStyle/>
        <a:p>
          <a:endParaRPr lang="en-US"/>
        </a:p>
      </dgm:t>
    </dgm:pt>
    <dgm:pt modelId="{7D71F280-B0B7-4A3E-A969-957380634434}" type="sibTrans" cxnId="{C181A2BA-08CB-488A-B39D-4BA252C38C17}">
      <dgm:prSet/>
      <dgm:spPr/>
      <dgm:t>
        <a:bodyPr/>
        <a:lstStyle/>
        <a:p>
          <a:endParaRPr lang="en-US"/>
        </a:p>
      </dgm:t>
    </dgm:pt>
    <dgm:pt modelId="{594BF909-1C48-4566-9D49-10E1D5303054}">
      <dgm:prSet custT="1"/>
      <dgm:spPr/>
      <dgm:t>
        <a:bodyPr/>
        <a:lstStyle/>
        <a:p>
          <a:r>
            <a:rPr lang="en-US" sz="1050" dirty="0" smtClean="0"/>
            <a:t>Commercialization</a:t>
          </a:r>
          <a:endParaRPr lang="en-US" sz="1050" dirty="0"/>
        </a:p>
      </dgm:t>
    </dgm:pt>
    <dgm:pt modelId="{82647C16-5278-42EF-BEB1-9F6A594464C3}" type="parTrans" cxnId="{416701B6-C0D9-488C-B110-E96E48EAD622}">
      <dgm:prSet/>
      <dgm:spPr/>
      <dgm:t>
        <a:bodyPr/>
        <a:lstStyle/>
        <a:p>
          <a:endParaRPr lang="en-US"/>
        </a:p>
      </dgm:t>
    </dgm:pt>
    <dgm:pt modelId="{77859285-D779-493E-9AE4-D4B7D69DA760}" type="sibTrans" cxnId="{416701B6-C0D9-488C-B110-E96E48EAD622}">
      <dgm:prSet/>
      <dgm:spPr/>
      <dgm:t>
        <a:bodyPr/>
        <a:lstStyle/>
        <a:p>
          <a:endParaRPr lang="en-US"/>
        </a:p>
      </dgm:t>
    </dgm:pt>
    <dgm:pt modelId="{A9328FBD-CE07-42CE-9686-CD66EB61E33A}">
      <dgm:prSet custT="1"/>
      <dgm:spPr/>
      <dgm:t>
        <a:bodyPr/>
        <a:lstStyle/>
        <a:p>
          <a:r>
            <a:rPr lang="en-US" sz="1000" dirty="0" smtClean="0"/>
            <a:t>1992-1998 Video conferencing units</a:t>
          </a:r>
          <a:endParaRPr lang="en-US" sz="1000" dirty="0"/>
        </a:p>
      </dgm:t>
    </dgm:pt>
    <dgm:pt modelId="{60C35433-3DB0-4577-891B-E5E0B616B84B}" type="parTrans" cxnId="{6FC8BC5C-B68F-4D18-906D-8245C8ECDA07}">
      <dgm:prSet/>
      <dgm:spPr/>
      <dgm:t>
        <a:bodyPr/>
        <a:lstStyle/>
        <a:p>
          <a:endParaRPr lang="en-US"/>
        </a:p>
      </dgm:t>
    </dgm:pt>
    <dgm:pt modelId="{13D67EB0-C6EB-4CFC-8086-3F2F1AA5EE15}" type="sibTrans" cxnId="{6FC8BC5C-B68F-4D18-906D-8245C8ECDA07}">
      <dgm:prSet/>
      <dgm:spPr/>
      <dgm:t>
        <a:bodyPr/>
        <a:lstStyle/>
        <a:p>
          <a:endParaRPr lang="en-US"/>
        </a:p>
      </dgm:t>
    </dgm:pt>
    <dgm:pt modelId="{E4A6D1A8-4EB0-49F5-BDED-EE4714C7D21F}">
      <dgm:prSet custT="1"/>
      <dgm:spPr/>
      <dgm:t>
        <a:bodyPr/>
        <a:lstStyle/>
        <a:p>
          <a:r>
            <a:rPr lang="en-US" sz="1000" dirty="0" smtClean="0"/>
            <a:t>INRIA, Macintosh, UCB, Novell and VocalTec</a:t>
          </a:r>
          <a:endParaRPr lang="en-US" sz="1000" dirty="0"/>
        </a:p>
      </dgm:t>
    </dgm:pt>
    <dgm:pt modelId="{9B82CC06-EC5F-4D05-BE0D-A95CD85B717A}" type="parTrans" cxnId="{9A33D7D2-281F-4479-84DC-AF0A44576C37}">
      <dgm:prSet/>
      <dgm:spPr/>
      <dgm:t>
        <a:bodyPr/>
        <a:lstStyle/>
        <a:p>
          <a:endParaRPr lang="en-US"/>
        </a:p>
      </dgm:t>
    </dgm:pt>
    <dgm:pt modelId="{F863CA20-EE02-4F90-8C90-B9119B3F964E}" type="sibTrans" cxnId="{9A33D7D2-281F-4479-84DC-AF0A44576C37}">
      <dgm:prSet/>
      <dgm:spPr/>
      <dgm:t>
        <a:bodyPr/>
        <a:lstStyle/>
        <a:p>
          <a:endParaRPr lang="en-US"/>
        </a:p>
      </dgm:t>
    </dgm:pt>
    <dgm:pt modelId="{2C353B51-BF7C-4C02-9113-F4E527B10266}">
      <dgm:prSet custT="1"/>
      <dgm:spPr/>
      <dgm:t>
        <a:bodyPr/>
        <a:lstStyle/>
        <a:p>
          <a:r>
            <a:rPr lang="en-US" sz="1000" dirty="0" smtClean="0"/>
            <a:t>1996 Microsoft launch video conferencing software via Internet</a:t>
          </a:r>
          <a:endParaRPr lang="en-US" sz="1000" dirty="0"/>
        </a:p>
      </dgm:t>
    </dgm:pt>
    <dgm:pt modelId="{7A6122BA-B5E8-42C8-B535-8991AE5BF03F}" type="parTrans" cxnId="{8EC09817-548D-4F96-B2F0-13A33CD75D72}">
      <dgm:prSet/>
      <dgm:spPr/>
      <dgm:t>
        <a:bodyPr/>
        <a:lstStyle/>
        <a:p>
          <a:endParaRPr lang="en-US"/>
        </a:p>
      </dgm:t>
    </dgm:pt>
    <dgm:pt modelId="{D7A9D27E-36D5-44E9-A0D8-EF3E97D842A9}" type="sibTrans" cxnId="{8EC09817-548D-4F96-B2F0-13A33CD75D72}">
      <dgm:prSet/>
      <dgm:spPr/>
      <dgm:t>
        <a:bodyPr/>
        <a:lstStyle/>
        <a:p>
          <a:endParaRPr lang="en-US"/>
        </a:p>
      </dgm:t>
    </dgm:pt>
    <dgm:pt modelId="{76B67CFD-CAA5-4D8A-BC8C-F911351A2FA4}">
      <dgm:prSet custT="1"/>
      <dgm:spPr/>
      <dgm:t>
        <a:bodyPr/>
        <a:lstStyle/>
        <a:p>
          <a:r>
            <a:rPr lang="en-US" sz="1000" dirty="0" smtClean="0"/>
            <a:t>NetMeeting – audio and video based meetings</a:t>
          </a:r>
          <a:endParaRPr lang="en-US" sz="1000" dirty="0"/>
        </a:p>
      </dgm:t>
    </dgm:pt>
    <dgm:pt modelId="{8F726241-85CA-433E-B030-427BEB86DD0F}" type="parTrans" cxnId="{A7D4E56D-D738-4F0D-BAE6-23751D546CE5}">
      <dgm:prSet/>
      <dgm:spPr/>
      <dgm:t>
        <a:bodyPr/>
        <a:lstStyle/>
        <a:p>
          <a:endParaRPr lang="en-US"/>
        </a:p>
      </dgm:t>
    </dgm:pt>
    <dgm:pt modelId="{E9F278A4-0E24-4D92-9EB3-8151922C7E2B}" type="sibTrans" cxnId="{A7D4E56D-D738-4F0D-BAE6-23751D546CE5}">
      <dgm:prSet/>
      <dgm:spPr/>
      <dgm:t>
        <a:bodyPr/>
        <a:lstStyle/>
        <a:p>
          <a:endParaRPr lang="en-US"/>
        </a:p>
      </dgm:t>
    </dgm:pt>
    <dgm:pt modelId="{40B48DDF-3308-4AC5-8E77-F0BD296B2D72}">
      <dgm:prSet custT="1"/>
      <dgm:spPr/>
      <dgm:t>
        <a:bodyPr/>
        <a:lstStyle/>
        <a:p>
          <a:r>
            <a:rPr lang="en-US" sz="1000" dirty="0" smtClean="0"/>
            <a:t>2000’s  First hand-held video conferencing device by Samsung</a:t>
          </a:r>
          <a:endParaRPr lang="en-US" sz="1000" dirty="0"/>
        </a:p>
      </dgm:t>
    </dgm:pt>
    <dgm:pt modelId="{3A03DDA0-791B-4CD6-A49F-16AB2D41B5C7}" type="parTrans" cxnId="{60354238-54FE-415B-BB48-ED82A80CF33D}">
      <dgm:prSet/>
      <dgm:spPr/>
      <dgm:t>
        <a:bodyPr/>
        <a:lstStyle/>
        <a:p>
          <a:endParaRPr lang="en-US"/>
        </a:p>
      </dgm:t>
    </dgm:pt>
    <dgm:pt modelId="{5C800C2F-6F4D-44B3-AD8A-748DD094F1C4}" type="sibTrans" cxnId="{60354238-54FE-415B-BB48-ED82A80CF33D}">
      <dgm:prSet/>
      <dgm:spPr/>
      <dgm:t>
        <a:bodyPr/>
        <a:lstStyle/>
        <a:p>
          <a:endParaRPr lang="en-US"/>
        </a:p>
      </dgm:t>
    </dgm:pt>
    <dgm:pt modelId="{F9E27615-0F32-4894-85AF-08FBC6405640}">
      <dgm:prSet custT="1"/>
      <dgm:spPr/>
      <dgm:t>
        <a:bodyPr/>
        <a:lstStyle/>
        <a:p>
          <a:r>
            <a:rPr lang="en-US" sz="1000" dirty="0" smtClean="0"/>
            <a:t>Video conferencing for online classrooms</a:t>
          </a:r>
          <a:endParaRPr lang="en-US" sz="1000" dirty="0"/>
        </a:p>
      </dgm:t>
    </dgm:pt>
    <dgm:pt modelId="{8CE07C8E-9583-40E9-9EDD-279817D2E522}" type="parTrans" cxnId="{E0F54686-7008-48B5-B24F-3CBE0499FC1B}">
      <dgm:prSet/>
      <dgm:spPr/>
      <dgm:t>
        <a:bodyPr/>
        <a:lstStyle/>
        <a:p>
          <a:endParaRPr lang="en-US"/>
        </a:p>
      </dgm:t>
    </dgm:pt>
    <dgm:pt modelId="{A3F84FA2-3B5D-4069-BA88-DF5CEF6B65A4}" type="sibTrans" cxnId="{E0F54686-7008-48B5-B24F-3CBE0499FC1B}">
      <dgm:prSet/>
      <dgm:spPr/>
      <dgm:t>
        <a:bodyPr/>
        <a:lstStyle/>
        <a:p>
          <a:endParaRPr lang="en-US"/>
        </a:p>
      </dgm:t>
    </dgm:pt>
    <dgm:pt modelId="{48828CA3-D646-466F-B7FE-79A3C2BF9F66}">
      <dgm:prSet custT="1"/>
      <dgm:spPr/>
      <dgm:t>
        <a:bodyPr/>
        <a:lstStyle/>
        <a:p>
          <a:r>
            <a:rPr lang="en-US" sz="1000" dirty="0" smtClean="0"/>
            <a:t>Voice Over Internet Protocol (VOIP) improves quality of while lowering cost</a:t>
          </a:r>
          <a:endParaRPr lang="en-US" sz="1000" dirty="0"/>
        </a:p>
      </dgm:t>
    </dgm:pt>
    <dgm:pt modelId="{5FF55808-5AAB-4683-9D62-556BE503C590}" type="parTrans" cxnId="{8D672981-D553-4A6C-9632-FB00CA0011E1}">
      <dgm:prSet/>
      <dgm:spPr/>
      <dgm:t>
        <a:bodyPr/>
        <a:lstStyle/>
        <a:p>
          <a:endParaRPr lang="en-US"/>
        </a:p>
      </dgm:t>
    </dgm:pt>
    <dgm:pt modelId="{9576B72F-1979-4460-BF14-FEA3434DD71B}" type="sibTrans" cxnId="{8D672981-D553-4A6C-9632-FB00CA0011E1}">
      <dgm:prSet/>
      <dgm:spPr/>
      <dgm:t>
        <a:bodyPr/>
        <a:lstStyle/>
        <a:p>
          <a:endParaRPr lang="en-US"/>
        </a:p>
      </dgm:t>
    </dgm:pt>
    <dgm:pt modelId="{AC1B7488-79B1-4BEB-876B-24FAB66B735E}" type="pres">
      <dgm:prSet presAssocID="{E45A25B5-1701-4105-A2F5-F66B2E7AFA8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4B2464-9A83-469A-9E3E-21A1CDA427A6}" type="pres">
      <dgm:prSet presAssocID="{4C7016FE-B38F-421A-B371-EA3D4AC632F2}" presName="hierRoot1" presStyleCnt="0">
        <dgm:presLayoutVars>
          <dgm:hierBranch val="init"/>
        </dgm:presLayoutVars>
      </dgm:prSet>
      <dgm:spPr/>
    </dgm:pt>
    <dgm:pt modelId="{AF86145D-2A85-44FC-B636-8062A4DCD558}" type="pres">
      <dgm:prSet presAssocID="{4C7016FE-B38F-421A-B371-EA3D4AC632F2}" presName="rootComposite1" presStyleCnt="0"/>
      <dgm:spPr/>
    </dgm:pt>
    <dgm:pt modelId="{304E63FA-6BE6-4787-8FCF-AA9ECBE44E73}" type="pres">
      <dgm:prSet presAssocID="{4C7016FE-B38F-421A-B371-EA3D4AC632F2}" presName="rootText1" presStyleLbl="node0" presStyleIdx="0" presStyleCnt="1" custScaleX="601881" custScaleY="200204" custLinFactNeighborX="366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17D5BE-565F-40F3-B959-FBEE054D09EB}" type="pres">
      <dgm:prSet presAssocID="{4C7016FE-B38F-421A-B371-EA3D4AC632F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066C4FF-2352-428A-A574-69F47514DA25}" type="pres">
      <dgm:prSet presAssocID="{4C7016FE-B38F-421A-B371-EA3D4AC632F2}" presName="hierChild2" presStyleCnt="0"/>
      <dgm:spPr/>
    </dgm:pt>
    <dgm:pt modelId="{267021A2-C06D-4D91-AA4A-3668A9B70725}" type="pres">
      <dgm:prSet presAssocID="{560C8956-84EC-44F8-9EBA-4D874D390B1B}" presName="Name37" presStyleLbl="parChTrans1D2" presStyleIdx="0" presStyleCnt="4"/>
      <dgm:spPr/>
      <dgm:t>
        <a:bodyPr/>
        <a:lstStyle/>
        <a:p>
          <a:endParaRPr lang="en-US"/>
        </a:p>
      </dgm:t>
    </dgm:pt>
    <dgm:pt modelId="{C3D170A6-D641-4C22-81C5-81A4967B38B0}" type="pres">
      <dgm:prSet presAssocID="{B5EB858A-631B-4EB9-92C3-9FDB933E2E76}" presName="hierRoot2" presStyleCnt="0">
        <dgm:presLayoutVars>
          <dgm:hierBranch val="init"/>
        </dgm:presLayoutVars>
      </dgm:prSet>
      <dgm:spPr/>
    </dgm:pt>
    <dgm:pt modelId="{E8B9E321-EAB4-4D96-B502-96B863FE95F1}" type="pres">
      <dgm:prSet presAssocID="{B5EB858A-631B-4EB9-92C3-9FDB933E2E76}" presName="rootComposite" presStyleCnt="0"/>
      <dgm:spPr/>
    </dgm:pt>
    <dgm:pt modelId="{E4CB2C4E-B5BC-4A19-BB29-06E258A7F8E1}" type="pres">
      <dgm:prSet presAssocID="{B5EB858A-631B-4EB9-92C3-9FDB933E2E76}" presName="rootText" presStyleLbl="node2" presStyleIdx="0" presStyleCnt="3" custScaleX="349498" custScaleY="1746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0CD41C-5A79-447D-854A-EABB29223C20}" type="pres">
      <dgm:prSet presAssocID="{B5EB858A-631B-4EB9-92C3-9FDB933E2E76}" presName="rootConnector" presStyleLbl="node2" presStyleIdx="0" presStyleCnt="3"/>
      <dgm:spPr/>
      <dgm:t>
        <a:bodyPr/>
        <a:lstStyle/>
        <a:p>
          <a:endParaRPr lang="en-US"/>
        </a:p>
      </dgm:t>
    </dgm:pt>
    <dgm:pt modelId="{347048EB-9F85-48DF-AE33-6C943CAF9E77}" type="pres">
      <dgm:prSet presAssocID="{B5EB858A-631B-4EB9-92C3-9FDB933E2E76}" presName="hierChild4" presStyleCnt="0"/>
      <dgm:spPr/>
    </dgm:pt>
    <dgm:pt modelId="{4CE5A00E-9CD1-44F8-A3F7-A35DA491022A}" type="pres">
      <dgm:prSet presAssocID="{8D7B1116-EF51-4837-B8E8-92EE02A48841}" presName="Name37" presStyleLbl="parChTrans1D3" presStyleIdx="0" presStyleCnt="7"/>
      <dgm:spPr/>
      <dgm:t>
        <a:bodyPr/>
        <a:lstStyle/>
        <a:p>
          <a:endParaRPr lang="en-US"/>
        </a:p>
      </dgm:t>
    </dgm:pt>
    <dgm:pt modelId="{64BC8353-3668-44D4-B58F-41DFBFD593C6}" type="pres">
      <dgm:prSet presAssocID="{5FAF8793-5C75-4DF0-B467-F4550CC7A549}" presName="hierRoot2" presStyleCnt="0">
        <dgm:presLayoutVars>
          <dgm:hierBranch val="init"/>
        </dgm:presLayoutVars>
      </dgm:prSet>
      <dgm:spPr/>
    </dgm:pt>
    <dgm:pt modelId="{5984C3B4-1E51-4675-960A-908A31411F20}" type="pres">
      <dgm:prSet presAssocID="{5FAF8793-5C75-4DF0-B467-F4550CC7A549}" presName="rootComposite" presStyleCnt="0"/>
      <dgm:spPr/>
    </dgm:pt>
    <dgm:pt modelId="{79AED7B7-28EA-4F30-9AB3-B860D07DD6C8}" type="pres">
      <dgm:prSet presAssocID="{5FAF8793-5C75-4DF0-B467-F4550CC7A549}" presName="rootText" presStyleLbl="node3" presStyleIdx="0" presStyleCnt="5" custScaleX="389916" custScaleY="3893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63DC279-962A-41EC-A620-BD7E31A3BDB5}" type="pres">
      <dgm:prSet presAssocID="{5FAF8793-5C75-4DF0-B467-F4550CC7A549}" presName="rootConnector" presStyleLbl="node3" presStyleIdx="0" presStyleCnt="5"/>
      <dgm:spPr/>
      <dgm:t>
        <a:bodyPr/>
        <a:lstStyle/>
        <a:p>
          <a:endParaRPr lang="en-US"/>
        </a:p>
      </dgm:t>
    </dgm:pt>
    <dgm:pt modelId="{0901B65D-02F5-4811-84CC-D211190677B2}" type="pres">
      <dgm:prSet presAssocID="{5FAF8793-5C75-4DF0-B467-F4550CC7A549}" presName="hierChild4" presStyleCnt="0"/>
      <dgm:spPr/>
    </dgm:pt>
    <dgm:pt modelId="{396694E3-A7AF-42AD-8B23-D8FAF6F11A4F}" type="pres">
      <dgm:prSet presAssocID="{5FAF8793-5C75-4DF0-B467-F4550CC7A549}" presName="hierChild5" presStyleCnt="0"/>
      <dgm:spPr/>
    </dgm:pt>
    <dgm:pt modelId="{E6EC5D29-9F56-49D4-A518-014C411D9E76}" type="pres">
      <dgm:prSet presAssocID="{CF7A1F5E-2052-49B8-B454-0146F97B9563}" presName="Name37" presStyleLbl="parChTrans1D3" presStyleIdx="1" presStyleCnt="7"/>
      <dgm:spPr/>
      <dgm:t>
        <a:bodyPr/>
        <a:lstStyle/>
        <a:p>
          <a:endParaRPr lang="en-US"/>
        </a:p>
      </dgm:t>
    </dgm:pt>
    <dgm:pt modelId="{5534B2DF-CD81-4141-B3F8-9F87CC698766}" type="pres">
      <dgm:prSet presAssocID="{3616D7F3-2597-4815-8DBC-2E6E6966E76C}" presName="hierRoot2" presStyleCnt="0">
        <dgm:presLayoutVars>
          <dgm:hierBranch val="init"/>
        </dgm:presLayoutVars>
      </dgm:prSet>
      <dgm:spPr/>
    </dgm:pt>
    <dgm:pt modelId="{24EFFD03-8FE2-4892-8560-EEC9C3964056}" type="pres">
      <dgm:prSet presAssocID="{3616D7F3-2597-4815-8DBC-2E6E6966E76C}" presName="rootComposite" presStyleCnt="0"/>
      <dgm:spPr/>
    </dgm:pt>
    <dgm:pt modelId="{4CA176B2-9475-4B24-88AE-4279370955AF}" type="pres">
      <dgm:prSet presAssocID="{3616D7F3-2597-4815-8DBC-2E6E6966E76C}" presName="rootText" presStyleLbl="node3" presStyleIdx="1" presStyleCnt="5" custScaleX="324186" custScaleY="5682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689549-11EF-40D3-9F54-73F64D0664B0}" type="pres">
      <dgm:prSet presAssocID="{3616D7F3-2597-4815-8DBC-2E6E6966E76C}" presName="rootConnector" presStyleLbl="node3" presStyleIdx="1" presStyleCnt="5"/>
      <dgm:spPr/>
      <dgm:t>
        <a:bodyPr/>
        <a:lstStyle/>
        <a:p>
          <a:endParaRPr lang="en-US"/>
        </a:p>
      </dgm:t>
    </dgm:pt>
    <dgm:pt modelId="{1EC5472C-EA76-4367-94E8-52F0C52B4F7F}" type="pres">
      <dgm:prSet presAssocID="{3616D7F3-2597-4815-8DBC-2E6E6966E76C}" presName="hierChild4" presStyleCnt="0"/>
      <dgm:spPr/>
    </dgm:pt>
    <dgm:pt modelId="{EA72911E-9200-4496-8342-603E1F49C4A9}" type="pres">
      <dgm:prSet presAssocID="{3616D7F3-2597-4815-8DBC-2E6E6966E76C}" presName="hierChild5" presStyleCnt="0"/>
      <dgm:spPr/>
    </dgm:pt>
    <dgm:pt modelId="{A0636A8C-4109-4A54-84FD-C5C24ACF347E}" type="pres">
      <dgm:prSet presAssocID="{B5EB858A-631B-4EB9-92C3-9FDB933E2E76}" presName="hierChild5" presStyleCnt="0"/>
      <dgm:spPr/>
    </dgm:pt>
    <dgm:pt modelId="{CB56A508-E7C8-4E43-8E2F-359B24CD443D}" type="pres">
      <dgm:prSet presAssocID="{123DA926-23A9-4533-AC90-1A47715A7F74}" presName="Name37" presStyleLbl="parChTrans1D2" presStyleIdx="1" presStyleCnt="4"/>
      <dgm:spPr/>
      <dgm:t>
        <a:bodyPr/>
        <a:lstStyle/>
        <a:p>
          <a:endParaRPr lang="en-US"/>
        </a:p>
      </dgm:t>
    </dgm:pt>
    <dgm:pt modelId="{594B1663-AFCB-46F2-B54C-2791BE961606}" type="pres">
      <dgm:prSet presAssocID="{4F94CD11-42AB-4BD9-8982-95B5C0A9D8A7}" presName="hierRoot2" presStyleCnt="0">
        <dgm:presLayoutVars>
          <dgm:hierBranch val="init"/>
        </dgm:presLayoutVars>
      </dgm:prSet>
      <dgm:spPr/>
    </dgm:pt>
    <dgm:pt modelId="{1FD92B99-B927-48A3-9886-E6FB96E4AECB}" type="pres">
      <dgm:prSet presAssocID="{4F94CD11-42AB-4BD9-8982-95B5C0A9D8A7}" presName="rootComposite" presStyleCnt="0"/>
      <dgm:spPr/>
    </dgm:pt>
    <dgm:pt modelId="{88E59C29-D618-4EFC-AA3A-F9DD614D36BA}" type="pres">
      <dgm:prSet presAssocID="{4F94CD11-42AB-4BD9-8982-95B5C0A9D8A7}" presName="rootText" presStyleLbl="node2" presStyleIdx="1" presStyleCnt="3" custScaleX="509039" custScaleY="2917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289F05-C3F6-44D9-8AE2-B463EC598383}" type="pres">
      <dgm:prSet presAssocID="{4F94CD11-42AB-4BD9-8982-95B5C0A9D8A7}" presName="rootConnector" presStyleLbl="node2" presStyleIdx="1" presStyleCnt="3"/>
      <dgm:spPr/>
      <dgm:t>
        <a:bodyPr/>
        <a:lstStyle/>
        <a:p>
          <a:endParaRPr lang="en-US"/>
        </a:p>
      </dgm:t>
    </dgm:pt>
    <dgm:pt modelId="{B8DE6C5B-2CFA-436A-B248-FDC3459E3ECE}" type="pres">
      <dgm:prSet presAssocID="{4F94CD11-42AB-4BD9-8982-95B5C0A9D8A7}" presName="hierChild4" presStyleCnt="0"/>
      <dgm:spPr/>
    </dgm:pt>
    <dgm:pt modelId="{982B9D2E-8E58-4E23-9453-772E80FBDECC}" type="pres">
      <dgm:prSet presAssocID="{4F94CD11-42AB-4BD9-8982-95B5C0A9D8A7}" presName="hierChild5" presStyleCnt="0"/>
      <dgm:spPr/>
    </dgm:pt>
    <dgm:pt modelId="{31544637-3C45-4FA9-BE07-8472793B9A74}" type="pres">
      <dgm:prSet presAssocID="{AA6F3F1E-6281-4AFF-B71F-8EC0F3A228FA}" presName="Name111" presStyleLbl="parChTrans1D3" presStyleIdx="2" presStyleCnt="7"/>
      <dgm:spPr/>
      <dgm:t>
        <a:bodyPr/>
        <a:lstStyle/>
        <a:p>
          <a:endParaRPr lang="en-US"/>
        </a:p>
      </dgm:t>
    </dgm:pt>
    <dgm:pt modelId="{2FC9C536-9ED4-488A-97E5-59D272707812}" type="pres">
      <dgm:prSet presAssocID="{8B516D1D-59E6-431E-B587-75CAE3938E8B}" presName="hierRoot3" presStyleCnt="0">
        <dgm:presLayoutVars>
          <dgm:hierBranch val="l"/>
        </dgm:presLayoutVars>
      </dgm:prSet>
      <dgm:spPr/>
    </dgm:pt>
    <dgm:pt modelId="{76D37977-BBF9-4870-843E-269510E5D7A4}" type="pres">
      <dgm:prSet presAssocID="{8B516D1D-59E6-431E-B587-75CAE3938E8B}" presName="rootComposite3" presStyleCnt="0"/>
      <dgm:spPr/>
    </dgm:pt>
    <dgm:pt modelId="{15C1B2A9-44B5-41A4-B212-9B761378123A}" type="pres">
      <dgm:prSet presAssocID="{8B516D1D-59E6-431E-B587-75CAE3938E8B}" presName="rootText3" presStyleLbl="asst2" presStyleIdx="0" presStyleCnt="2" custScaleX="300324" custScaleY="6013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69EEF4-F96B-4780-8B36-99A5609122B1}" type="pres">
      <dgm:prSet presAssocID="{8B516D1D-59E6-431E-B587-75CAE3938E8B}" presName="rootConnector3" presStyleLbl="asst2" presStyleIdx="0" presStyleCnt="2"/>
      <dgm:spPr/>
      <dgm:t>
        <a:bodyPr/>
        <a:lstStyle/>
        <a:p>
          <a:endParaRPr lang="en-US"/>
        </a:p>
      </dgm:t>
    </dgm:pt>
    <dgm:pt modelId="{085B37E7-62E3-4C37-93DD-B145747B98FC}" type="pres">
      <dgm:prSet presAssocID="{8B516D1D-59E6-431E-B587-75CAE3938E8B}" presName="hierChild6" presStyleCnt="0"/>
      <dgm:spPr/>
    </dgm:pt>
    <dgm:pt modelId="{859BFE09-1371-4439-B7E3-666EF12E65BC}" type="pres">
      <dgm:prSet presAssocID="{44342553-C377-4507-A245-95A12594CFDE}" presName="Name50" presStyleLbl="parChTrans1D4" presStyleIdx="0" presStyleCnt="9"/>
      <dgm:spPr/>
      <dgm:t>
        <a:bodyPr/>
        <a:lstStyle/>
        <a:p>
          <a:endParaRPr lang="en-US"/>
        </a:p>
      </dgm:t>
    </dgm:pt>
    <dgm:pt modelId="{2A6EC0D0-F33B-480D-81FB-FC5DC8B8ABFB}" type="pres">
      <dgm:prSet presAssocID="{787C3636-4A78-4CA9-802B-0D4AF4172A5B}" presName="hierRoot2" presStyleCnt="0">
        <dgm:presLayoutVars>
          <dgm:hierBranch val="init"/>
        </dgm:presLayoutVars>
      </dgm:prSet>
      <dgm:spPr/>
    </dgm:pt>
    <dgm:pt modelId="{E9DD19E9-5EAB-4CD8-8A2E-F9DCBD1D68AC}" type="pres">
      <dgm:prSet presAssocID="{787C3636-4A78-4CA9-802B-0D4AF4172A5B}" presName="rootComposite" presStyleCnt="0"/>
      <dgm:spPr/>
    </dgm:pt>
    <dgm:pt modelId="{8CFEAEF7-C80C-483E-9DA9-67551BA3A415}" type="pres">
      <dgm:prSet presAssocID="{787C3636-4A78-4CA9-802B-0D4AF4172A5B}" presName="rootText" presStyleLbl="node4" presStyleIdx="0" presStyleCnt="9" custScaleX="288097" custScaleY="5542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9621956-72E5-4513-ACBD-EC1A12983097}" type="pres">
      <dgm:prSet presAssocID="{787C3636-4A78-4CA9-802B-0D4AF4172A5B}" presName="rootConnector" presStyleLbl="node4" presStyleIdx="0" presStyleCnt="9"/>
      <dgm:spPr/>
      <dgm:t>
        <a:bodyPr/>
        <a:lstStyle/>
        <a:p>
          <a:endParaRPr lang="en-US"/>
        </a:p>
      </dgm:t>
    </dgm:pt>
    <dgm:pt modelId="{98904BED-1C93-4D74-A8AE-A0A945FFB316}" type="pres">
      <dgm:prSet presAssocID="{787C3636-4A78-4CA9-802B-0D4AF4172A5B}" presName="hierChild4" presStyleCnt="0"/>
      <dgm:spPr/>
    </dgm:pt>
    <dgm:pt modelId="{04D1597D-9473-4487-AA83-F9AF341A0410}" type="pres">
      <dgm:prSet presAssocID="{5BC9E787-159E-4014-8EFB-3ADE8753F2B1}" presName="Name37" presStyleLbl="parChTrans1D4" presStyleIdx="1" presStyleCnt="9"/>
      <dgm:spPr/>
      <dgm:t>
        <a:bodyPr/>
        <a:lstStyle/>
        <a:p>
          <a:endParaRPr lang="en-US"/>
        </a:p>
      </dgm:t>
    </dgm:pt>
    <dgm:pt modelId="{83BDB21C-F448-46D8-ACE3-2F09A39CCF78}" type="pres">
      <dgm:prSet presAssocID="{204C4178-73C0-46A5-B727-4E87ADCBCB32}" presName="hierRoot2" presStyleCnt="0">
        <dgm:presLayoutVars>
          <dgm:hierBranch val="init"/>
        </dgm:presLayoutVars>
      </dgm:prSet>
      <dgm:spPr/>
    </dgm:pt>
    <dgm:pt modelId="{B9F526ED-6359-4EF9-8CE2-6AC59E05BD23}" type="pres">
      <dgm:prSet presAssocID="{204C4178-73C0-46A5-B727-4E87ADCBCB32}" presName="rootComposite" presStyleCnt="0"/>
      <dgm:spPr/>
    </dgm:pt>
    <dgm:pt modelId="{2D72538E-E92C-431E-BB45-57E1F51CC9EB}" type="pres">
      <dgm:prSet presAssocID="{204C4178-73C0-46A5-B727-4E87ADCBCB32}" presName="rootText" presStyleLbl="node4" presStyleIdx="1" presStyleCnt="9" custScaleX="412937" custScaleY="2695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CDD133-9334-4604-B2BF-CA31025CB04A}" type="pres">
      <dgm:prSet presAssocID="{204C4178-73C0-46A5-B727-4E87ADCBCB32}" presName="rootConnector" presStyleLbl="node4" presStyleIdx="1" presStyleCnt="9"/>
      <dgm:spPr/>
      <dgm:t>
        <a:bodyPr/>
        <a:lstStyle/>
        <a:p>
          <a:endParaRPr lang="en-US"/>
        </a:p>
      </dgm:t>
    </dgm:pt>
    <dgm:pt modelId="{758D1196-B9CB-4800-8F2A-E2153C5CB4EC}" type="pres">
      <dgm:prSet presAssocID="{204C4178-73C0-46A5-B727-4E87ADCBCB32}" presName="hierChild4" presStyleCnt="0"/>
      <dgm:spPr/>
    </dgm:pt>
    <dgm:pt modelId="{53D1BF40-96E2-48FE-8267-C7BF53D30948}" type="pres">
      <dgm:prSet presAssocID="{204C4178-73C0-46A5-B727-4E87ADCBCB32}" presName="hierChild5" presStyleCnt="0"/>
      <dgm:spPr/>
    </dgm:pt>
    <dgm:pt modelId="{1878E401-8769-41E4-AC59-385E748D675F}" type="pres">
      <dgm:prSet presAssocID="{787C3636-4A78-4CA9-802B-0D4AF4172A5B}" presName="hierChild5" presStyleCnt="0"/>
      <dgm:spPr/>
    </dgm:pt>
    <dgm:pt modelId="{91F50548-5BAC-4976-AC47-453668E56CB3}" type="pres">
      <dgm:prSet presAssocID="{C1909561-25CE-4436-A600-3C5759162B65}" presName="Name50" presStyleLbl="parChTrans1D4" presStyleIdx="2" presStyleCnt="9"/>
      <dgm:spPr/>
      <dgm:t>
        <a:bodyPr/>
        <a:lstStyle/>
        <a:p>
          <a:endParaRPr lang="en-US"/>
        </a:p>
      </dgm:t>
    </dgm:pt>
    <dgm:pt modelId="{4547BB71-CBF6-4627-AF76-E444B7D59A24}" type="pres">
      <dgm:prSet presAssocID="{B44D2F85-89FF-4190-8BE9-7976B055E083}" presName="hierRoot2" presStyleCnt="0">
        <dgm:presLayoutVars>
          <dgm:hierBranch val="init"/>
        </dgm:presLayoutVars>
      </dgm:prSet>
      <dgm:spPr/>
    </dgm:pt>
    <dgm:pt modelId="{7F4CF826-7C38-4ADA-B546-1769D862F238}" type="pres">
      <dgm:prSet presAssocID="{B44D2F85-89FF-4190-8BE9-7976B055E083}" presName="rootComposite" presStyleCnt="0"/>
      <dgm:spPr/>
    </dgm:pt>
    <dgm:pt modelId="{D0E9CAB0-740C-4C28-9375-5CF28DBB7E0C}" type="pres">
      <dgm:prSet presAssocID="{B44D2F85-89FF-4190-8BE9-7976B055E083}" presName="rootText" presStyleLbl="node4" presStyleIdx="2" presStyleCnt="9" custScaleX="541817" custScaleY="29946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20C922-BBBA-4BC0-A5D1-AAD0DF233613}" type="pres">
      <dgm:prSet presAssocID="{B44D2F85-89FF-4190-8BE9-7976B055E083}" presName="rootConnector" presStyleLbl="node4" presStyleIdx="2" presStyleCnt="9"/>
      <dgm:spPr/>
      <dgm:t>
        <a:bodyPr/>
        <a:lstStyle/>
        <a:p>
          <a:endParaRPr lang="en-US"/>
        </a:p>
      </dgm:t>
    </dgm:pt>
    <dgm:pt modelId="{52588EE6-E64A-468A-89FF-ADD741AC4A72}" type="pres">
      <dgm:prSet presAssocID="{B44D2F85-89FF-4190-8BE9-7976B055E083}" presName="hierChild4" presStyleCnt="0"/>
      <dgm:spPr/>
    </dgm:pt>
    <dgm:pt modelId="{25FF8381-EBA1-4D3D-8B5D-E2365845DA5F}" type="pres">
      <dgm:prSet presAssocID="{CFF5FA9A-3BE0-48CE-90A4-0AF032CD40F6}" presName="Name37" presStyleLbl="parChTrans1D4" presStyleIdx="3" presStyleCnt="9"/>
      <dgm:spPr/>
      <dgm:t>
        <a:bodyPr/>
        <a:lstStyle/>
        <a:p>
          <a:endParaRPr lang="en-US"/>
        </a:p>
      </dgm:t>
    </dgm:pt>
    <dgm:pt modelId="{DFEFA7A2-C13E-4C2D-917F-BAB8237E3EDD}" type="pres">
      <dgm:prSet presAssocID="{F58AAE59-FA73-49EA-969A-CA7F7BAA1285}" presName="hierRoot2" presStyleCnt="0">
        <dgm:presLayoutVars>
          <dgm:hierBranch val="init"/>
        </dgm:presLayoutVars>
      </dgm:prSet>
      <dgm:spPr/>
    </dgm:pt>
    <dgm:pt modelId="{E413B96A-37C8-4C0D-A0A2-1BE9C9C6E3EC}" type="pres">
      <dgm:prSet presAssocID="{F58AAE59-FA73-49EA-969A-CA7F7BAA1285}" presName="rootComposite" presStyleCnt="0"/>
      <dgm:spPr/>
    </dgm:pt>
    <dgm:pt modelId="{25B35CF1-0282-4DA5-83C1-F43E15F703D2}" type="pres">
      <dgm:prSet presAssocID="{F58AAE59-FA73-49EA-969A-CA7F7BAA1285}" presName="rootText" presStyleLbl="node4" presStyleIdx="3" presStyleCnt="9" custScaleX="502480" custScaleY="3305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9ED48D-93E9-4B50-BF53-BEDC2D55CA7B}" type="pres">
      <dgm:prSet presAssocID="{F58AAE59-FA73-49EA-969A-CA7F7BAA1285}" presName="rootConnector" presStyleLbl="node4" presStyleIdx="3" presStyleCnt="9"/>
      <dgm:spPr/>
      <dgm:t>
        <a:bodyPr/>
        <a:lstStyle/>
        <a:p>
          <a:endParaRPr lang="en-US"/>
        </a:p>
      </dgm:t>
    </dgm:pt>
    <dgm:pt modelId="{E0475CB3-5C05-4B74-B48B-D1342478AEEC}" type="pres">
      <dgm:prSet presAssocID="{F58AAE59-FA73-49EA-969A-CA7F7BAA1285}" presName="hierChild4" presStyleCnt="0"/>
      <dgm:spPr/>
    </dgm:pt>
    <dgm:pt modelId="{DA74AC81-D06E-4F0D-8DB5-6ACC83BDD5A9}" type="pres">
      <dgm:prSet presAssocID="{F58AAE59-FA73-49EA-969A-CA7F7BAA1285}" presName="hierChild5" presStyleCnt="0"/>
      <dgm:spPr/>
    </dgm:pt>
    <dgm:pt modelId="{C468F881-02D8-4643-B591-7C43D6FC62E1}" type="pres">
      <dgm:prSet presAssocID="{B44D2F85-89FF-4190-8BE9-7976B055E083}" presName="hierChild5" presStyleCnt="0"/>
      <dgm:spPr/>
    </dgm:pt>
    <dgm:pt modelId="{321A1261-ED2E-4C23-B91A-1FFD23E50529}" type="pres">
      <dgm:prSet presAssocID="{8B516D1D-59E6-431E-B587-75CAE3938E8B}" presName="hierChild7" presStyleCnt="0"/>
      <dgm:spPr/>
    </dgm:pt>
    <dgm:pt modelId="{AA444E5C-CC22-4283-AAD5-9050A2BDC214}" type="pres">
      <dgm:prSet presAssocID="{E344FF3D-683D-4A88-ACF9-63F78B7062DA}" presName="Name111" presStyleLbl="parChTrans1D3" presStyleIdx="3" presStyleCnt="7"/>
      <dgm:spPr/>
      <dgm:t>
        <a:bodyPr/>
        <a:lstStyle/>
        <a:p>
          <a:endParaRPr lang="en-US"/>
        </a:p>
      </dgm:t>
    </dgm:pt>
    <dgm:pt modelId="{BE4F0EF0-88B2-46E4-84DF-E4A20F58DFF2}" type="pres">
      <dgm:prSet presAssocID="{B8D973F2-4186-484B-A51E-D816F65498E6}" presName="hierRoot3" presStyleCnt="0">
        <dgm:presLayoutVars>
          <dgm:hierBranch val="init"/>
        </dgm:presLayoutVars>
      </dgm:prSet>
      <dgm:spPr/>
    </dgm:pt>
    <dgm:pt modelId="{F08A95F3-688C-41DF-AC60-B7D4CEAEC883}" type="pres">
      <dgm:prSet presAssocID="{B8D973F2-4186-484B-A51E-D816F65498E6}" presName="rootComposite3" presStyleCnt="0"/>
      <dgm:spPr/>
    </dgm:pt>
    <dgm:pt modelId="{C788CB8E-6449-4469-A216-300B0050AECE}" type="pres">
      <dgm:prSet presAssocID="{B8D973F2-4186-484B-A51E-D816F65498E6}" presName="rootText3" presStyleLbl="asst2" presStyleIdx="1" presStyleCnt="2" custScaleX="281724" custScaleY="6648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F7A6E4-0C18-4CD2-8F2E-157C40F99C1D}" type="pres">
      <dgm:prSet presAssocID="{B8D973F2-4186-484B-A51E-D816F65498E6}" presName="rootConnector3" presStyleLbl="asst2" presStyleIdx="1" presStyleCnt="2"/>
      <dgm:spPr/>
      <dgm:t>
        <a:bodyPr/>
        <a:lstStyle/>
        <a:p>
          <a:endParaRPr lang="en-US"/>
        </a:p>
      </dgm:t>
    </dgm:pt>
    <dgm:pt modelId="{6D261DE5-2071-4B40-BDE5-CCD04D683DC6}" type="pres">
      <dgm:prSet presAssocID="{B8D973F2-4186-484B-A51E-D816F65498E6}" presName="hierChild6" presStyleCnt="0"/>
      <dgm:spPr/>
    </dgm:pt>
    <dgm:pt modelId="{96E305DB-0A2B-4F44-9A24-7005737E6A66}" type="pres">
      <dgm:prSet presAssocID="{EAEEC673-E789-4E92-9F27-EE9AC8547E7C}" presName="Name37" presStyleLbl="parChTrans1D4" presStyleIdx="4" presStyleCnt="9"/>
      <dgm:spPr/>
      <dgm:t>
        <a:bodyPr/>
        <a:lstStyle/>
        <a:p>
          <a:endParaRPr lang="en-US"/>
        </a:p>
      </dgm:t>
    </dgm:pt>
    <dgm:pt modelId="{09EE18F8-189D-40D9-A00B-6D570C7780E9}" type="pres">
      <dgm:prSet presAssocID="{5A844B6C-7184-4145-A41C-332B526AEB4D}" presName="hierRoot2" presStyleCnt="0">
        <dgm:presLayoutVars>
          <dgm:hierBranch val="init"/>
        </dgm:presLayoutVars>
      </dgm:prSet>
      <dgm:spPr/>
    </dgm:pt>
    <dgm:pt modelId="{C4ED5B1E-8F6E-4992-BE68-1D8D1978F36C}" type="pres">
      <dgm:prSet presAssocID="{5A844B6C-7184-4145-A41C-332B526AEB4D}" presName="rootComposite" presStyleCnt="0"/>
      <dgm:spPr/>
    </dgm:pt>
    <dgm:pt modelId="{11937D33-EFC0-429C-9AF9-FAD79F2B8564}" type="pres">
      <dgm:prSet presAssocID="{5A844B6C-7184-4145-A41C-332B526AEB4D}" presName="rootText" presStyleLbl="node4" presStyleIdx="4" presStyleCnt="9" custScaleX="234743" custScaleY="5886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C1E8FA-09BC-4434-9B7A-91B55C33E65D}" type="pres">
      <dgm:prSet presAssocID="{5A844B6C-7184-4145-A41C-332B526AEB4D}" presName="rootConnector" presStyleLbl="node4" presStyleIdx="4" presStyleCnt="9"/>
      <dgm:spPr/>
      <dgm:t>
        <a:bodyPr/>
        <a:lstStyle/>
        <a:p>
          <a:endParaRPr lang="en-US"/>
        </a:p>
      </dgm:t>
    </dgm:pt>
    <dgm:pt modelId="{69DCBE10-C3B7-4BC2-9E0B-422F8F11AB18}" type="pres">
      <dgm:prSet presAssocID="{5A844B6C-7184-4145-A41C-332B526AEB4D}" presName="hierChild4" presStyleCnt="0"/>
      <dgm:spPr/>
    </dgm:pt>
    <dgm:pt modelId="{8ECF2287-2DE0-4197-AE74-3F5EF80ABE88}" type="pres">
      <dgm:prSet presAssocID="{5A844B6C-7184-4145-A41C-332B526AEB4D}" presName="hierChild5" presStyleCnt="0"/>
      <dgm:spPr/>
    </dgm:pt>
    <dgm:pt modelId="{C08CFDE0-9630-4C9F-BADA-40AB2DBEE3F2}" type="pres">
      <dgm:prSet presAssocID="{B8D973F2-4186-484B-A51E-D816F65498E6}" presName="hierChild7" presStyleCnt="0"/>
      <dgm:spPr/>
    </dgm:pt>
    <dgm:pt modelId="{B31A3D5E-1438-448E-AC22-84C548E35BD1}" type="pres">
      <dgm:prSet presAssocID="{82647C16-5278-42EF-BEB1-9F6A594464C3}" presName="Name37" presStyleLbl="parChTrans1D2" presStyleIdx="2" presStyleCnt="4"/>
      <dgm:spPr/>
      <dgm:t>
        <a:bodyPr/>
        <a:lstStyle/>
        <a:p>
          <a:endParaRPr lang="en-US"/>
        </a:p>
      </dgm:t>
    </dgm:pt>
    <dgm:pt modelId="{5807CD3F-A835-4FB3-86CB-4DAD43EC9104}" type="pres">
      <dgm:prSet presAssocID="{594BF909-1C48-4566-9D49-10E1D5303054}" presName="hierRoot2" presStyleCnt="0">
        <dgm:presLayoutVars>
          <dgm:hierBranch val="init"/>
        </dgm:presLayoutVars>
      </dgm:prSet>
      <dgm:spPr/>
    </dgm:pt>
    <dgm:pt modelId="{6DCFAD19-ADF0-43A3-8CA6-B452A160FBB4}" type="pres">
      <dgm:prSet presAssocID="{594BF909-1C48-4566-9D49-10E1D5303054}" presName="rootComposite" presStyleCnt="0"/>
      <dgm:spPr/>
    </dgm:pt>
    <dgm:pt modelId="{B623578E-45C6-47E3-AE02-A58734D0049C}" type="pres">
      <dgm:prSet presAssocID="{594BF909-1C48-4566-9D49-10E1D5303054}" presName="rootText" presStyleLbl="node2" presStyleIdx="2" presStyleCnt="3" custScaleX="345010" custScaleY="1967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A73ACDE-E692-491F-A984-877A678DD078}" type="pres">
      <dgm:prSet presAssocID="{594BF909-1C48-4566-9D49-10E1D5303054}" presName="rootConnector" presStyleLbl="node2" presStyleIdx="2" presStyleCnt="3"/>
      <dgm:spPr/>
      <dgm:t>
        <a:bodyPr/>
        <a:lstStyle/>
        <a:p>
          <a:endParaRPr lang="en-US"/>
        </a:p>
      </dgm:t>
    </dgm:pt>
    <dgm:pt modelId="{3C58AD04-B490-4A04-942F-F5A91115E554}" type="pres">
      <dgm:prSet presAssocID="{594BF909-1C48-4566-9D49-10E1D5303054}" presName="hierChild4" presStyleCnt="0"/>
      <dgm:spPr/>
    </dgm:pt>
    <dgm:pt modelId="{328CE04B-9909-4D51-A945-648B2D89C0C5}" type="pres">
      <dgm:prSet presAssocID="{60C35433-3DB0-4577-891B-E5E0B616B84B}" presName="Name37" presStyleLbl="parChTrans1D3" presStyleIdx="4" presStyleCnt="7"/>
      <dgm:spPr/>
      <dgm:t>
        <a:bodyPr/>
        <a:lstStyle/>
        <a:p>
          <a:endParaRPr lang="en-US"/>
        </a:p>
      </dgm:t>
    </dgm:pt>
    <dgm:pt modelId="{025DDA85-01FB-454A-91A4-5791F365848D}" type="pres">
      <dgm:prSet presAssocID="{A9328FBD-CE07-42CE-9686-CD66EB61E33A}" presName="hierRoot2" presStyleCnt="0">
        <dgm:presLayoutVars>
          <dgm:hierBranch val="init"/>
        </dgm:presLayoutVars>
      </dgm:prSet>
      <dgm:spPr/>
    </dgm:pt>
    <dgm:pt modelId="{615781D1-BF11-47AF-9AA1-DE00A865CB05}" type="pres">
      <dgm:prSet presAssocID="{A9328FBD-CE07-42CE-9686-CD66EB61E33A}" presName="rootComposite" presStyleCnt="0"/>
      <dgm:spPr/>
    </dgm:pt>
    <dgm:pt modelId="{4B79D4EB-C9BF-4D25-839C-E358DA4D74EA}" type="pres">
      <dgm:prSet presAssocID="{A9328FBD-CE07-42CE-9686-CD66EB61E33A}" presName="rootText" presStyleLbl="node3" presStyleIdx="2" presStyleCnt="5" custScaleX="226035" custScaleY="3923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29B7AA6-3BE9-4F7B-814F-586D1273D6D2}" type="pres">
      <dgm:prSet presAssocID="{A9328FBD-CE07-42CE-9686-CD66EB61E33A}" presName="rootConnector" presStyleLbl="node3" presStyleIdx="2" presStyleCnt="5"/>
      <dgm:spPr/>
      <dgm:t>
        <a:bodyPr/>
        <a:lstStyle/>
        <a:p>
          <a:endParaRPr lang="en-US"/>
        </a:p>
      </dgm:t>
    </dgm:pt>
    <dgm:pt modelId="{D4D3E874-6286-4A66-99D3-708C118F7C08}" type="pres">
      <dgm:prSet presAssocID="{A9328FBD-CE07-42CE-9686-CD66EB61E33A}" presName="hierChild4" presStyleCnt="0"/>
      <dgm:spPr/>
    </dgm:pt>
    <dgm:pt modelId="{3D947C37-45A8-4CBA-879F-CB68A27025CD}" type="pres">
      <dgm:prSet presAssocID="{9B82CC06-EC5F-4D05-BE0D-A95CD85B717A}" presName="Name37" presStyleLbl="parChTrans1D4" presStyleIdx="5" presStyleCnt="9"/>
      <dgm:spPr/>
      <dgm:t>
        <a:bodyPr/>
        <a:lstStyle/>
        <a:p>
          <a:endParaRPr lang="en-US"/>
        </a:p>
      </dgm:t>
    </dgm:pt>
    <dgm:pt modelId="{DFF1D241-F18B-4C71-B2B9-4EAFA4ED98F1}" type="pres">
      <dgm:prSet presAssocID="{E4A6D1A8-4EB0-49F5-BDED-EE4714C7D21F}" presName="hierRoot2" presStyleCnt="0">
        <dgm:presLayoutVars>
          <dgm:hierBranch val="init"/>
        </dgm:presLayoutVars>
      </dgm:prSet>
      <dgm:spPr/>
    </dgm:pt>
    <dgm:pt modelId="{D01140DB-51A4-438C-8C54-5A14730AD81F}" type="pres">
      <dgm:prSet presAssocID="{E4A6D1A8-4EB0-49F5-BDED-EE4714C7D21F}" presName="rootComposite" presStyleCnt="0"/>
      <dgm:spPr/>
    </dgm:pt>
    <dgm:pt modelId="{8051A108-4DE2-4528-81A8-02375F5AE528}" type="pres">
      <dgm:prSet presAssocID="{E4A6D1A8-4EB0-49F5-BDED-EE4714C7D21F}" presName="rootText" presStyleLbl="node4" presStyleIdx="5" presStyleCnt="9" custScaleX="178180" custScaleY="5066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84FCA6-9734-4CA0-A823-369A8AEC81F5}" type="pres">
      <dgm:prSet presAssocID="{E4A6D1A8-4EB0-49F5-BDED-EE4714C7D21F}" presName="rootConnector" presStyleLbl="node4" presStyleIdx="5" presStyleCnt="9"/>
      <dgm:spPr/>
      <dgm:t>
        <a:bodyPr/>
        <a:lstStyle/>
        <a:p>
          <a:endParaRPr lang="en-US"/>
        </a:p>
      </dgm:t>
    </dgm:pt>
    <dgm:pt modelId="{00BCC7EC-127C-4BAE-8FF5-750F54CC9B54}" type="pres">
      <dgm:prSet presAssocID="{E4A6D1A8-4EB0-49F5-BDED-EE4714C7D21F}" presName="hierChild4" presStyleCnt="0"/>
      <dgm:spPr/>
    </dgm:pt>
    <dgm:pt modelId="{81C4E5BE-C7B9-4245-952B-1E79029D4389}" type="pres">
      <dgm:prSet presAssocID="{E4A6D1A8-4EB0-49F5-BDED-EE4714C7D21F}" presName="hierChild5" presStyleCnt="0"/>
      <dgm:spPr/>
    </dgm:pt>
    <dgm:pt modelId="{00F0C0A3-2439-4FD3-BF4A-77FFF1F5FCF9}" type="pres">
      <dgm:prSet presAssocID="{A9328FBD-CE07-42CE-9686-CD66EB61E33A}" presName="hierChild5" presStyleCnt="0"/>
      <dgm:spPr/>
    </dgm:pt>
    <dgm:pt modelId="{437F312E-FEC5-471A-82F2-8F8988CF6AF7}" type="pres">
      <dgm:prSet presAssocID="{7A6122BA-B5E8-42C8-B535-8991AE5BF03F}" presName="Name37" presStyleLbl="parChTrans1D3" presStyleIdx="5" presStyleCnt="7"/>
      <dgm:spPr/>
      <dgm:t>
        <a:bodyPr/>
        <a:lstStyle/>
        <a:p>
          <a:endParaRPr lang="en-US"/>
        </a:p>
      </dgm:t>
    </dgm:pt>
    <dgm:pt modelId="{AEC23564-F079-4E88-A110-82E3CC96619D}" type="pres">
      <dgm:prSet presAssocID="{2C353B51-BF7C-4C02-9113-F4E527B10266}" presName="hierRoot2" presStyleCnt="0">
        <dgm:presLayoutVars>
          <dgm:hierBranch val="init"/>
        </dgm:presLayoutVars>
      </dgm:prSet>
      <dgm:spPr/>
    </dgm:pt>
    <dgm:pt modelId="{F4A8F2CF-0F11-4924-B2B0-6CEA0754F538}" type="pres">
      <dgm:prSet presAssocID="{2C353B51-BF7C-4C02-9113-F4E527B10266}" presName="rootComposite" presStyleCnt="0"/>
      <dgm:spPr/>
    </dgm:pt>
    <dgm:pt modelId="{1B46748F-5342-40C4-947C-9A292D415D1B}" type="pres">
      <dgm:prSet presAssocID="{2C353B51-BF7C-4C02-9113-F4E527B10266}" presName="rootText" presStyleLbl="node3" presStyleIdx="3" presStyleCnt="5" custScaleX="242190" custScaleY="4970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494A7A-D78F-4FC3-A880-295CDBAEF18C}" type="pres">
      <dgm:prSet presAssocID="{2C353B51-BF7C-4C02-9113-F4E527B10266}" presName="rootConnector" presStyleLbl="node3" presStyleIdx="3" presStyleCnt="5"/>
      <dgm:spPr/>
      <dgm:t>
        <a:bodyPr/>
        <a:lstStyle/>
        <a:p>
          <a:endParaRPr lang="en-US"/>
        </a:p>
      </dgm:t>
    </dgm:pt>
    <dgm:pt modelId="{52C22C89-4CD6-4398-99EB-7140107D0328}" type="pres">
      <dgm:prSet presAssocID="{2C353B51-BF7C-4C02-9113-F4E527B10266}" presName="hierChild4" presStyleCnt="0"/>
      <dgm:spPr/>
    </dgm:pt>
    <dgm:pt modelId="{943BACF6-00DD-4AA1-B80F-30E4D63650CF}" type="pres">
      <dgm:prSet presAssocID="{8F726241-85CA-433E-B030-427BEB86DD0F}" presName="Name37" presStyleLbl="parChTrans1D4" presStyleIdx="6" presStyleCnt="9"/>
      <dgm:spPr/>
      <dgm:t>
        <a:bodyPr/>
        <a:lstStyle/>
        <a:p>
          <a:endParaRPr lang="en-US"/>
        </a:p>
      </dgm:t>
    </dgm:pt>
    <dgm:pt modelId="{97CFECBD-5D5E-4E43-8B60-CC4D7DF22862}" type="pres">
      <dgm:prSet presAssocID="{76B67CFD-CAA5-4D8A-BC8C-F911351A2FA4}" presName="hierRoot2" presStyleCnt="0">
        <dgm:presLayoutVars>
          <dgm:hierBranch val="init"/>
        </dgm:presLayoutVars>
      </dgm:prSet>
      <dgm:spPr/>
    </dgm:pt>
    <dgm:pt modelId="{0E318846-2855-484C-A143-785BA4DFB0F9}" type="pres">
      <dgm:prSet presAssocID="{76B67CFD-CAA5-4D8A-BC8C-F911351A2FA4}" presName="rootComposite" presStyleCnt="0"/>
      <dgm:spPr/>
    </dgm:pt>
    <dgm:pt modelId="{3DAB2EC7-B15E-402A-808B-705CDD7F2899}" type="pres">
      <dgm:prSet presAssocID="{76B67CFD-CAA5-4D8A-BC8C-F911351A2FA4}" presName="rootText" presStyleLbl="node4" presStyleIdx="6" presStyleCnt="9" custScaleX="241003" custScaleY="4188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468DF0-DA1C-4911-9E4B-EEF8938399D9}" type="pres">
      <dgm:prSet presAssocID="{76B67CFD-CAA5-4D8A-BC8C-F911351A2FA4}" presName="rootConnector" presStyleLbl="node4" presStyleIdx="6" presStyleCnt="9"/>
      <dgm:spPr/>
      <dgm:t>
        <a:bodyPr/>
        <a:lstStyle/>
        <a:p>
          <a:endParaRPr lang="en-US"/>
        </a:p>
      </dgm:t>
    </dgm:pt>
    <dgm:pt modelId="{6819523F-79ED-48E7-A719-848F5B10EC1F}" type="pres">
      <dgm:prSet presAssocID="{76B67CFD-CAA5-4D8A-BC8C-F911351A2FA4}" presName="hierChild4" presStyleCnt="0"/>
      <dgm:spPr/>
    </dgm:pt>
    <dgm:pt modelId="{B4CD6FDE-4146-45C9-BCFA-750333CBBFDE}" type="pres">
      <dgm:prSet presAssocID="{76B67CFD-CAA5-4D8A-BC8C-F911351A2FA4}" presName="hierChild5" presStyleCnt="0"/>
      <dgm:spPr/>
    </dgm:pt>
    <dgm:pt modelId="{BFBBE3C5-C10B-4E93-AD9D-FE362DAAFD1D}" type="pres">
      <dgm:prSet presAssocID="{2C353B51-BF7C-4C02-9113-F4E527B10266}" presName="hierChild5" presStyleCnt="0"/>
      <dgm:spPr/>
    </dgm:pt>
    <dgm:pt modelId="{FDE899EB-A93B-4FB1-8FB9-DA14362862C4}" type="pres">
      <dgm:prSet presAssocID="{3A03DDA0-791B-4CD6-A49F-16AB2D41B5C7}" presName="Name37" presStyleLbl="parChTrans1D3" presStyleIdx="6" presStyleCnt="7"/>
      <dgm:spPr/>
      <dgm:t>
        <a:bodyPr/>
        <a:lstStyle/>
        <a:p>
          <a:endParaRPr lang="en-US"/>
        </a:p>
      </dgm:t>
    </dgm:pt>
    <dgm:pt modelId="{1081DE2E-32DC-44D7-844A-7758AB7D811C}" type="pres">
      <dgm:prSet presAssocID="{40B48DDF-3308-4AC5-8E77-F0BD296B2D72}" presName="hierRoot2" presStyleCnt="0">
        <dgm:presLayoutVars>
          <dgm:hierBranch val="init"/>
        </dgm:presLayoutVars>
      </dgm:prSet>
      <dgm:spPr/>
    </dgm:pt>
    <dgm:pt modelId="{7F635B3B-220F-45D5-BEDF-587F73D030F4}" type="pres">
      <dgm:prSet presAssocID="{40B48DDF-3308-4AC5-8E77-F0BD296B2D72}" presName="rootComposite" presStyleCnt="0"/>
      <dgm:spPr/>
    </dgm:pt>
    <dgm:pt modelId="{3F10BCD1-2371-4B6B-A1E2-303116C581ED}" type="pres">
      <dgm:prSet presAssocID="{40B48DDF-3308-4AC5-8E77-F0BD296B2D72}" presName="rootText" presStyleLbl="node3" presStyleIdx="4" presStyleCnt="5" custScaleX="365920" custScaleY="36967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B39561-9BF8-4E31-B71C-54126DF58AEC}" type="pres">
      <dgm:prSet presAssocID="{40B48DDF-3308-4AC5-8E77-F0BD296B2D72}" presName="rootConnector" presStyleLbl="node3" presStyleIdx="4" presStyleCnt="5"/>
      <dgm:spPr/>
      <dgm:t>
        <a:bodyPr/>
        <a:lstStyle/>
        <a:p>
          <a:endParaRPr lang="en-US"/>
        </a:p>
      </dgm:t>
    </dgm:pt>
    <dgm:pt modelId="{B5190022-6683-4D3A-880F-857AB13128B6}" type="pres">
      <dgm:prSet presAssocID="{40B48DDF-3308-4AC5-8E77-F0BD296B2D72}" presName="hierChild4" presStyleCnt="0"/>
      <dgm:spPr/>
    </dgm:pt>
    <dgm:pt modelId="{6B4F7780-B6C5-474C-A72B-985F7CA89A66}" type="pres">
      <dgm:prSet presAssocID="{8CE07C8E-9583-40E9-9EDD-279817D2E522}" presName="Name37" presStyleLbl="parChTrans1D4" presStyleIdx="7" presStyleCnt="9"/>
      <dgm:spPr/>
      <dgm:t>
        <a:bodyPr/>
        <a:lstStyle/>
        <a:p>
          <a:endParaRPr lang="en-US"/>
        </a:p>
      </dgm:t>
    </dgm:pt>
    <dgm:pt modelId="{2AC8F8F4-45DC-42AA-AA26-9659F6F74FE5}" type="pres">
      <dgm:prSet presAssocID="{F9E27615-0F32-4894-85AF-08FBC6405640}" presName="hierRoot2" presStyleCnt="0">
        <dgm:presLayoutVars>
          <dgm:hierBranch val="init"/>
        </dgm:presLayoutVars>
      </dgm:prSet>
      <dgm:spPr/>
    </dgm:pt>
    <dgm:pt modelId="{F30CCF86-63F2-443D-B831-9AAB95A8BDE0}" type="pres">
      <dgm:prSet presAssocID="{F9E27615-0F32-4894-85AF-08FBC6405640}" presName="rootComposite" presStyleCnt="0"/>
      <dgm:spPr/>
    </dgm:pt>
    <dgm:pt modelId="{802E3AD4-03C7-4E0D-8E3E-1574920B30D2}" type="pres">
      <dgm:prSet presAssocID="{F9E27615-0F32-4894-85AF-08FBC6405640}" presName="rootText" presStyleLbl="node4" presStyleIdx="7" presStyleCnt="9" custScaleX="351892" custScaleY="3345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F9A567-D68B-488C-BE12-52EADB1CDCDB}" type="pres">
      <dgm:prSet presAssocID="{F9E27615-0F32-4894-85AF-08FBC6405640}" presName="rootConnector" presStyleLbl="node4" presStyleIdx="7" presStyleCnt="9"/>
      <dgm:spPr/>
      <dgm:t>
        <a:bodyPr/>
        <a:lstStyle/>
        <a:p>
          <a:endParaRPr lang="en-US"/>
        </a:p>
      </dgm:t>
    </dgm:pt>
    <dgm:pt modelId="{82705CBE-136F-44F8-9229-3FE997E5157F}" type="pres">
      <dgm:prSet presAssocID="{F9E27615-0F32-4894-85AF-08FBC6405640}" presName="hierChild4" presStyleCnt="0"/>
      <dgm:spPr/>
    </dgm:pt>
    <dgm:pt modelId="{DBFBDDE2-332E-4686-9250-4C7394D6E3BF}" type="pres">
      <dgm:prSet presAssocID="{5FF55808-5AAB-4683-9D62-556BE503C590}" presName="Name37" presStyleLbl="parChTrans1D4" presStyleIdx="8" presStyleCnt="9"/>
      <dgm:spPr/>
      <dgm:t>
        <a:bodyPr/>
        <a:lstStyle/>
        <a:p>
          <a:endParaRPr lang="en-US"/>
        </a:p>
      </dgm:t>
    </dgm:pt>
    <dgm:pt modelId="{FEB60747-DC3E-4877-B536-5DE44135A4EB}" type="pres">
      <dgm:prSet presAssocID="{48828CA3-D646-466F-B7FE-79A3C2BF9F66}" presName="hierRoot2" presStyleCnt="0">
        <dgm:presLayoutVars>
          <dgm:hierBranch val="init"/>
        </dgm:presLayoutVars>
      </dgm:prSet>
      <dgm:spPr/>
    </dgm:pt>
    <dgm:pt modelId="{09DDD6F5-6BD9-4985-99B9-4D11A17BE796}" type="pres">
      <dgm:prSet presAssocID="{48828CA3-D646-466F-B7FE-79A3C2BF9F66}" presName="rootComposite" presStyleCnt="0"/>
      <dgm:spPr/>
    </dgm:pt>
    <dgm:pt modelId="{FFF00329-48B6-49FF-A094-C250BFF177D5}" type="pres">
      <dgm:prSet presAssocID="{48828CA3-D646-466F-B7FE-79A3C2BF9F66}" presName="rootText" presStyleLbl="node4" presStyleIdx="8" presStyleCnt="9" custScaleX="329768" custScaleY="5467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94EDAB-13FC-41A7-93EE-9994ACA1D7BE}" type="pres">
      <dgm:prSet presAssocID="{48828CA3-D646-466F-B7FE-79A3C2BF9F66}" presName="rootConnector" presStyleLbl="node4" presStyleIdx="8" presStyleCnt="9"/>
      <dgm:spPr/>
      <dgm:t>
        <a:bodyPr/>
        <a:lstStyle/>
        <a:p>
          <a:endParaRPr lang="en-US"/>
        </a:p>
      </dgm:t>
    </dgm:pt>
    <dgm:pt modelId="{D0AA6798-154D-4830-B511-5D45FF00BB5C}" type="pres">
      <dgm:prSet presAssocID="{48828CA3-D646-466F-B7FE-79A3C2BF9F66}" presName="hierChild4" presStyleCnt="0"/>
      <dgm:spPr/>
    </dgm:pt>
    <dgm:pt modelId="{01C83901-3D78-4B9C-B0B7-EC80F7A2D4DD}" type="pres">
      <dgm:prSet presAssocID="{48828CA3-D646-466F-B7FE-79A3C2BF9F66}" presName="hierChild5" presStyleCnt="0"/>
      <dgm:spPr/>
    </dgm:pt>
    <dgm:pt modelId="{BA3425C0-3FE9-4A80-BCD2-0209D490DCFF}" type="pres">
      <dgm:prSet presAssocID="{F9E27615-0F32-4894-85AF-08FBC6405640}" presName="hierChild5" presStyleCnt="0"/>
      <dgm:spPr/>
    </dgm:pt>
    <dgm:pt modelId="{019697A7-A45B-43F3-B788-931C35BEF43E}" type="pres">
      <dgm:prSet presAssocID="{40B48DDF-3308-4AC5-8E77-F0BD296B2D72}" presName="hierChild5" presStyleCnt="0"/>
      <dgm:spPr/>
    </dgm:pt>
    <dgm:pt modelId="{0F521FB9-8B79-4F07-9FD8-5E534B49DB89}" type="pres">
      <dgm:prSet presAssocID="{594BF909-1C48-4566-9D49-10E1D5303054}" presName="hierChild5" presStyleCnt="0"/>
      <dgm:spPr/>
    </dgm:pt>
    <dgm:pt modelId="{11F256FD-C5C0-488F-9C7A-9AB3540DE4CC}" type="pres">
      <dgm:prSet presAssocID="{4C7016FE-B38F-421A-B371-EA3D4AC632F2}" presName="hierChild3" presStyleCnt="0"/>
      <dgm:spPr/>
    </dgm:pt>
    <dgm:pt modelId="{364B4967-8FE2-4377-B4CE-9019D1497F4D}" type="pres">
      <dgm:prSet presAssocID="{94058966-F83D-4671-AE95-29817AFA77A8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99683804-5755-4800-BA70-C25A3E64105C}" type="pres">
      <dgm:prSet presAssocID="{4A2498C9-3F70-4566-9C9F-75F4F14DF120}" presName="hierRoot3" presStyleCnt="0">
        <dgm:presLayoutVars>
          <dgm:hierBranch val="init"/>
        </dgm:presLayoutVars>
      </dgm:prSet>
      <dgm:spPr/>
    </dgm:pt>
    <dgm:pt modelId="{C22A514F-E8C1-48AA-8951-6B6E311EA44A}" type="pres">
      <dgm:prSet presAssocID="{4A2498C9-3F70-4566-9C9F-75F4F14DF120}" presName="rootComposite3" presStyleCnt="0"/>
      <dgm:spPr/>
    </dgm:pt>
    <dgm:pt modelId="{E2CACE4C-AE7E-42EC-AE4D-F5ED6C847556}" type="pres">
      <dgm:prSet presAssocID="{4A2498C9-3F70-4566-9C9F-75F4F14DF120}" presName="rootText3" presStyleLbl="asst1" presStyleIdx="0" presStyleCnt="1" custScaleX="600123" custScaleY="31505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D2BC2F-01B5-486F-92DB-1934B6BC16F1}" type="pres">
      <dgm:prSet presAssocID="{4A2498C9-3F70-4566-9C9F-75F4F14DF120}" presName="rootConnector3" presStyleLbl="asst1" presStyleIdx="0" presStyleCnt="1"/>
      <dgm:spPr/>
      <dgm:t>
        <a:bodyPr/>
        <a:lstStyle/>
        <a:p>
          <a:endParaRPr lang="en-US"/>
        </a:p>
      </dgm:t>
    </dgm:pt>
    <dgm:pt modelId="{CA560013-A481-46B9-B763-88F4F9BF83E0}" type="pres">
      <dgm:prSet presAssocID="{4A2498C9-3F70-4566-9C9F-75F4F14DF120}" presName="hierChild6" presStyleCnt="0"/>
      <dgm:spPr/>
    </dgm:pt>
    <dgm:pt modelId="{99F1D32C-F5F9-408A-B7BA-8FEEC03363A5}" type="pres">
      <dgm:prSet presAssocID="{4A2498C9-3F70-4566-9C9F-75F4F14DF120}" presName="hierChild7" presStyleCnt="0"/>
      <dgm:spPr/>
    </dgm:pt>
  </dgm:ptLst>
  <dgm:cxnLst>
    <dgm:cxn modelId="{E7ADEAB2-BD09-4148-BA88-AD8F05633070}" type="presOf" srcId="{560C8956-84EC-44F8-9EBA-4D874D390B1B}" destId="{267021A2-C06D-4D91-AA4A-3668A9B70725}" srcOrd="0" destOrd="0" presId="urn:microsoft.com/office/officeart/2005/8/layout/orgChart1"/>
    <dgm:cxn modelId="{042E5858-87A5-49FB-8768-86093D9DDA4C}" srcId="{4C7016FE-B38F-421A-B371-EA3D4AC632F2}" destId="{4F94CD11-42AB-4BD9-8982-95B5C0A9D8A7}" srcOrd="2" destOrd="0" parTransId="{123DA926-23A9-4533-AC90-1A47715A7F74}" sibTransId="{FC9E3814-5B06-4C45-B385-04D52CB81CF4}"/>
    <dgm:cxn modelId="{E0F54686-7008-48B5-B24F-3CBE0499FC1B}" srcId="{40B48DDF-3308-4AC5-8E77-F0BD296B2D72}" destId="{F9E27615-0F32-4894-85AF-08FBC6405640}" srcOrd="0" destOrd="0" parTransId="{8CE07C8E-9583-40E9-9EDD-279817D2E522}" sibTransId="{A3F84FA2-3B5D-4069-BA88-DF5CEF6B65A4}"/>
    <dgm:cxn modelId="{F5AFB9C8-6EF5-4482-83F1-626DE2C38292}" type="presOf" srcId="{A9328FBD-CE07-42CE-9686-CD66EB61E33A}" destId="{4B79D4EB-C9BF-4D25-839C-E358DA4D74EA}" srcOrd="0" destOrd="0" presId="urn:microsoft.com/office/officeart/2005/8/layout/orgChart1"/>
    <dgm:cxn modelId="{C6C2CBE7-3AC3-422E-8AC2-16B5822B40D8}" type="presOf" srcId="{8B516D1D-59E6-431E-B587-75CAE3938E8B}" destId="{1A69EEF4-F96B-4780-8B36-99A5609122B1}" srcOrd="1" destOrd="0" presId="urn:microsoft.com/office/officeart/2005/8/layout/orgChart1"/>
    <dgm:cxn modelId="{F773F23A-B832-4F48-8946-3C302E482BA7}" type="presOf" srcId="{E344FF3D-683D-4A88-ACF9-63F78B7062DA}" destId="{AA444E5C-CC22-4283-AAD5-9050A2BDC214}" srcOrd="0" destOrd="0" presId="urn:microsoft.com/office/officeart/2005/8/layout/orgChart1"/>
    <dgm:cxn modelId="{F86FBC69-0DFD-4AC4-A481-401FBCF748E4}" type="presOf" srcId="{60C35433-3DB0-4577-891B-E5E0B616B84B}" destId="{328CE04B-9909-4D51-A945-648B2D89C0C5}" srcOrd="0" destOrd="0" presId="urn:microsoft.com/office/officeart/2005/8/layout/orgChart1"/>
    <dgm:cxn modelId="{767C5C26-40C0-4A12-9DCB-97D30958FEF5}" type="presOf" srcId="{76B67CFD-CAA5-4D8A-BC8C-F911351A2FA4}" destId="{3DAB2EC7-B15E-402A-808B-705CDD7F2899}" srcOrd="0" destOrd="0" presId="urn:microsoft.com/office/officeart/2005/8/layout/orgChart1"/>
    <dgm:cxn modelId="{094389FC-774B-4B92-9CF0-E4EC66020195}" type="presOf" srcId="{C1909561-25CE-4436-A600-3C5759162B65}" destId="{91F50548-5BAC-4976-AC47-453668E56CB3}" srcOrd="0" destOrd="0" presId="urn:microsoft.com/office/officeart/2005/8/layout/orgChart1"/>
    <dgm:cxn modelId="{B9C0F799-A514-4124-810B-6D2734A7976F}" type="presOf" srcId="{4F94CD11-42AB-4BD9-8982-95B5C0A9D8A7}" destId="{CC289F05-C3F6-44D9-8AE2-B463EC598383}" srcOrd="1" destOrd="0" presId="urn:microsoft.com/office/officeart/2005/8/layout/orgChart1"/>
    <dgm:cxn modelId="{119FAE3B-83DA-46EF-8FCC-813F64877658}" type="presOf" srcId="{A9328FBD-CE07-42CE-9686-CD66EB61E33A}" destId="{F29B7AA6-3BE9-4F7B-814F-586D1273D6D2}" srcOrd="1" destOrd="0" presId="urn:microsoft.com/office/officeart/2005/8/layout/orgChart1"/>
    <dgm:cxn modelId="{96124A45-7AAF-4217-A951-2DAC56296885}" type="presOf" srcId="{5BC9E787-159E-4014-8EFB-3ADE8753F2B1}" destId="{04D1597D-9473-4487-AA83-F9AF341A0410}" srcOrd="0" destOrd="0" presId="urn:microsoft.com/office/officeart/2005/8/layout/orgChart1"/>
    <dgm:cxn modelId="{60813EB0-EB62-4B5F-9C1D-E3955D5D67EA}" srcId="{B44D2F85-89FF-4190-8BE9-7976B055E083}" destId="{F58AAE59-FA73-49EA-969A-CA7F7BAA1285}" srcOrd="0" destOrd="0" parTransId="{CFF5FA9A-3BE0-48CE-90A4-0AF032CD40F6}" sibTransId="{10DFBC48-D4BC-450D-87EB-862B5929BBD4}"/>
    <dgm:cxn modelId="{8609C125-C443-4AB1-85D3-04B1F579634C}" type="presOf" srcId="{4C7016FE-B38F-421A-B371-EA3D4AC632F2}" destId="{3E17D5BE-565F-40F3-B959-FBEE054D09EB}" srcOrd="1" destOrd="0" presId="urn:microsoft.com/office/officeart/2005/8/layout/orgChart1"/>
    <dgm:cxn modelId="{60354238-54FE-415B-BB48-ED82A80CF33D}" srcId="{594BF909-1C48-4566-9D49-10E1D5303054}" destId="{40B48DDF-3308-4AC5-8E77-F0BD296B2D72}" srcOrd="2" destOrd="0" parTransId="{3A03DDA0-791B-4CD6-A49F-16AB2D41B5C7}" sibTransId="{5C800C2F-6F4D-44B3-AD8A-748DD094F1C4}"/>
    <dgm:cxn modelId="{E30611D7-C3D1-4BC5-A496-8C2E99358A83}" srcId="{E45A25B5-1701-4105-A2F5-F66B2E7AFA84}" destId="{4C7016FE-B38F-421A-B371-EA3D4AC632F2}" srcOrd="0" destOrd="0" parTransId="{1A1DD80C-AE03-412B-A7D5-217EF6523E6A}" sibTransId="{68406C32-DA47-40BE-87DC-CA7F1B7AAE5E}"/>
    <dgm:cxn modelId="{72D4BF32-857B-4B24-B5C0-7093D022B0B4}" type="presOf" srcId="{5FF55808-5AAB-4683-9D62-556BE503C590}" destId="{DBFBDDE2-332E-4686-9250-4C7394D6E3BF}" srcOrd="0" destOrd="0" presId="urn:microsoft.com/office/officeart/2005/8/layout/orgChart1"/>
    <dgm:cxn modelId="{328B6C4C-BB07-4769-B22E-C3FFCAC46F49}" type="presOf" srcId="{B8D973F2-4186-484B-A51E-D816F65498E6}" destId="{8EF7A6E4-0C18-4CD2-8F2E-157C40F99C1D}" srcOrd="1" destOrd="0" presId="urn:microsoft.com/office/officeart/2005/8/layout/orgChart1"/>
    <dgm:cxn modelId="{5C19DEBC-2A8C-4950-B111-86F319A8E801}" type="presOf" srcId="{CFF5FA9A-3BE0-48CE-90A4-0AF032CD40F6}" destId="{25FF8381-EBA1-4D3D-8B5D-E2365845DA5F}" srcOrd="0" destOrd="0" presId="urn:microsoft.com/office/officeart/2005/8/layout/orgChart1"/>
    <dgm:cxn modelId="{5639FB3C-71E3-4741-BFB9-13D33E436BC4}" type="presOf" srcId="{48828CA3-D646-466F-B7FE-79A3C2BF9F66}" destId="{CA94EDAB-13FC-41A7-93EE-9994ACA1D7BE}" srcOrd="1" destOrd="0" presId="urn:microsoft.com/office/officeart/2005/8/layout/orgChart1"/>
    <dgm:cxn modelId="{7F0973F8-9C8E-4906-BA0E-CF70378C36F2}" type="presOf" srcId="{40B48DDF-3308-4AC5-8E77-F0BD296B2D72}" destId="{DDB39561-9BF8-4E31-B71C-54126DF58AEC}" srcOrd="1" destOrd="0" presId="urn:microsoft.com/office/officeart/2005/8/layout/orgChart1"/>
    <dgm:cxn modelId="{9A33D7D2-281F-4479-84DC-AF0A44576C37}" srcId="{A9328FBD-CE07-42CE-9686-CD66EB61E33A}" destId="{E4A6D1A8-4EB0-49F5-BDED-EE4714C7D21F}" srcOrd="0" destOrd="0" parTransId="{9B82CC06-EC5F-4D05-BE0D-A95CD85B717A}" sibTransId="{F863CA20-EE02-4F90-8C90-B9119B3F964E}"/>
    <dgm:cxn modelId="{C345FD1B-4A95-47A7-AC77-D2209627ABA2}" type="presOf" srcId="{5A844B6C-7184-4145-A41C-332B526AEB4D}" destId="{11937D33-EFC0-429C-9AF9-FAD79F2B8564}" srcOrd="0" destOrd="0" presId="urn:microsoft.com/office/officeart/2005/8/layout/orgChart1"/>
    <dgm:cxn modelId="{6CAA3089-432F-41EC-88C5-5ACBD36610ED}" type="presOf" srcId="{AA6F3F1E-6281-4AFF-B71F-8EC0F3A228FA}" destId="{31544637-3C45-4FA9-BE07-8472793B9A74}" srcOrd="0" destOrd="0" presId="urn:microsoft.com/office/officeart/2005/8/layout/orgChart1"/>
    <dgm:cxn modelId="{CE4A692D-7092-40A6-B172-DFCA50883A30}" type="presOf" srcId="{EAEEC673-E789-4E92-9F27-EE9AC8547E7C}" destId="{96E305DB-0A2B-4F44-9A24-7005737E6A66}" srcOrd="0" destOrd="0" presId="urn:microsoft.com/office/officeart/2005/8/layout/orgChart1"/>
    <dgm:cxn modelId="{B5D2914D-BAE3-4483-8C3B-28A54F688FBA}" srcId="{B5EB858A-631B-4EB9-92C3-9FDB933E2E76}" destId="{3616D7F3-2597-4815-8DBC-2E6E6966E76C}" srcOrd="1" destOrd="0" parTransId="{CF7A1F5E-2052-49B8-B454-0146F97B9563}" sibTransId="{A2E29A2C-75AD-41A1-90FC-63DB9E462D62}"/>
    <dgm:cxn modelId="{57C46834-2FEC-480A-B405-9D2C5C2275BB}" type="presOf" srcId="{4A2498C9-3F70-4566-9C9F-75F4F14DF120}" destId="{09D2BC2F-01B5-486F-92DB-1934B6BC16F1}" srcOrd="1" destOrd="0" presId="urn:microsoft.com/office/officeart/2005/8/layout/orgChart1"/>
    <dgm:cxn modelId="{28689BC1-53A2-422A-A47E-525E2F36F914}" type="presOf" srcId="{B8D973F2-4186-484B-A51E-D816F65498E6}" destId="{C788CB8E-6449-4469-A216-300B0050AECE}" srcOrd="0" destOrd="0" presId="urn:microsoft.com/office/officeart/2005/8/layout/orgChart1"/>
    <dgm:cxn modelId="{B2CCE645-C3C4-464C-AF1E-BE2E4E74B7DF}" type="presOf" srcId="{8B516D1D-59E6-431E-B587-75CAE3938E8B}" destId="{15C1B2A9-44B5-41A4-B212-9B761378123A}" srcOrd="0" destOrd="0" presId="urn:microsoft.com/office/officeart/2005/8/layout/orgChart1"/>
    <dgm:cxn modelId="{C181A2BA-08CB-488A-B39D-4BA252C38C17}" srcId="{B8D973F2-4186-484B-A51E-D816F65498E6}" destId="{5A844B6C-7184-4145-A41C-332B526AEB4D}" srcOrd="0" destOrd="0" parTransId="{EAEEC673-E789-4E92-9F27-EE9AC8547E7C}" sibTransId="{7D71F280-B0B7-4A3E-A969-957380634434}"/>
    <dgm:cxn modelId="{73FF7E34-93B6-4738-8D1E-ED7C85CF5B9F}" type="presOf" srcId="{123DA926-23A9-4533-AC90-1A47715A7F74}" destId="{CB56A508-E7C8-4E43-8E2F-359B24CD443D}" srcOrd="0" destOrd="0" presId="urn:microsoft.com/office/officeart/2005/8/layout/orgChart1"/>
    <dgm:cxn modelId="{A7D4E56D-D738-4F0D-BAE6-23751D546CE5}" srcId="{2C353B51-BF7C-4C02-9113-F4E527B10266}" destId="{76B67CFD-CAA5-4D8A-BC8C-F911351A2FA4}" srcOrd="0" destOrd="0" parTransId="{8F726241-85CA-433E-B030-427BEB86DD0F}" sibTransId="{E9F278A4-0E24-4D92-9EB3-8151922C7E2B}"/>
    <dgm:cxn modelId="{E400F479-E4A5-4E0A-93B1-B282D0DF4C6C}" srcId="{4F94CD11-42AB-4BD9-8982-95B5C0A9D8A7}" destId="{8B516D1D-59E6-431E-B587-75CAE3938E8B}" srcOrd="0" destOrd="0" parTransId="{AA6F3F1E-6281-4AFF-B71F-8EC0F3A228FA}" sibTransId="{DFE325B2-5D43-422A-A908-066302D97C92}"/>
    <dgm:cxn modelId="{A73260CC-D0C7-4A98-A4FE-C803221C2654}" type="presOf" srcId="{3616D7F3-2597-4815-8DBC-2E6E6966E76C}" destId="{4CA176B2-9475-4B24-88AE-4279370955AF}" srcOrd="0" destOrd="0" presId="urn:microsoft.com/office/officeart/2005/8/layout/orgChart1"/>
    <dgm:cxn modelId="{63EE5008-6010-4C84-BD62-48560CE971EB}" type="presOf" srcId="{40B48DDF-3308-4AC5-8E77-F0BD296B2D72}" destId="{3F10BCD1-2371-4B6B-A1E2-303116C581ED}" srcOrd="0" destOrd="0" presId="urn:microsoft.com/office/officeart/2005/8/layout/orgChart1"/>
    <dgm:cxn modelId="{ACB3FEC4-3793-45AD-9EC1-07589B69A540}" type="presOf" srcId="{9B82CC06-EC5F-4D05-BE0D-A95CD85B717A}" destId="{3D947C37-45A8-4CBA-879F-CB68A27025CD}" srcOrd="0" destOrd="0" presId="urn:microsoft.com/office/officeart/2005/8/layout/orgChart1"/>
    <dgm:cxn modelId="{FB61B70F-FCE0-4DB9-82DC-3C800B18C0C0}" type="presOf" srcId="{5A844B6C-7184-4145-A41C-332B526AEB4D}" destId="{81C1E8FA-09BC-4434-9B7A-91B55C33E65D}" srcOrd="1" destOrd="0" presId="urn:microsoft.com/office/officeart/2005/8/layout/orgChart1"/>
    <dgm:cxn modelId="{D6CBB8A7-F8CA-4F20-9C4E-A17DF7280DB3}" type="presOf" srcId="{5FAF8793-5C75-4DF0-B467-F4550CC7A549}" destId="{79AED7B7-28EA-4F30-9AB3-B860D07DD6C8}" srcOrd="0" destOrd="0" presId="urn:microsoft.com/office/officeart/2005/8/layout/orgChart1"/>
    <dgm:cxn modelId="{8E698707-124C-476A-9BEA-98671FE32A98}" type="presOf" srcId="{44342553-C377-4507-A245-95A12594CFDE}" destId="{859BFE09-1371-4439-B7E3-666EF12E65BC}" srcOrd="0" destOrd="0" presId="urn:microsoft.com/office/officeart/2005/8/layout/orgChart1"/>
    <dgm:cxn modelId="{68B4820C-1471-4D60-8B51-0C400DB1D165}" type="presOf" srcId="{E4A6D1A8-4EB0-49F5-BDED-EE4714C7D21F}" destId="{8051A108-4DE2-4528-81A8-02375F5AE528}" srcOrd="0" destOrd="0" presId="urn:microsoft.com/office/officeart/2005/8/layout/orgChart1"/>
    <dgm:cxn modelId="{8EC09817-548D-4F96-B2F0-13A33CD75D72}" srcId="{594BF909-1C48-4566-9D49-10E1D5303054}" destId="{2C353B51-BF7C-4C02-9113-F4E527B10266}" srcOrd="1" destOrd="0" parTransId="{7A6122BA-B5E8-42C8-B535-8991AE5BF03F}" sibTransId="{D7A9D27E-36D5-44E9-A0D8-EF3E97D842A9}"/>
    <dgm:cxn modelId="{EF0579A5-E99C-4526-9D79-8BEB176F4853}" type="presOf" srcId="{76B67CFD-CAA5-4D8A-BC8C-F911351A2FA4}" destId="{43468DF0-DA1C-4911-9E4B-EEF8938399D9}" srcOrd="1" destOrd="0" presId="urn:microsoft.com/office/officeart/2005/8/layout/orgChart1"/>
    <dgm:cxn modelId="{7C8FD6D8-A57D-4064-8617-8EDFC20F9544}" srcId="{8B516D1D-59E6-431E-B587-75CAE3938E8B}" destId="{B44D2F85-89FF-4190-8BE9-7976B055E083}" srcOrd="1" destOrd="0" parTransId="{C1909561-25CE-4436-A600-3C5759162B65}" sibTransId="{AC62DC92-3E25-46D5-A190-47D9EDA0F6FD}"/>
    <dgm:cxn modelId="{9E466D58-CE58-43B2-A419-26345EF841E2}" type="presOf" srcId="{94058966-F83D-4671-AE95-29817AFA77A8}" destId="{364B4967-8FE2-4377-B4CE-9019D1497F4D}" srcOrd="0" destOrd="0" presId="urn:microsoft.com/office/officeart/2005/8/layout/orgChart1"/>
    <dgm:cxn modelId="{714D6A43-7BEA-4D96-85FD-5F20BDE86756}" type="presOf" srcId="{204C4178-73C0-46A5-B727-4E87ADCBCB32}" destId="{37CDD133-9334-4604-B2BF-CA31025CB04A}" srcOrd="1" destOrd="0" presId="urn:microsoft.com/office/officeart/2005/8/layout/orgChart1"/>
    <dgm:cxn modelId="{AADCDE1D-502C-4442-88D8-51E32E553D52}" type="presOf" srcId="{B5EB858A-631B-4EB9-92C3-9FDB933E2E76}" destId="{9A0CD41C-5A79-447D-854A-EABB29223C20}" srcOrd="1" destOrd="0" presId="urn:microsoft.com/office/officeart/2005/8/layout/orgChart1"/>
    <dgm:cxn modelId="{B55E34BA-16E6-4DCA-B17B-0169FD4EAE08}" srcId="{B5EB858A-631B-4EB9-92C3-9FDB933E2E76}" destId="{5FAF8793-5C75-4DF0-B467-F4550CC7A549}" srcOrd="0" destOrd="0" parTransId="{8D7B1116-EF51-4837-B8E8-92EE02A48841}" sibTransId="{38477B08-5BE8-46AB-AFFC-20FF0EE79219}"/>
    <dgm:cxn modelId="{0049D335-6411-4187-9F16-6F5C8F2A5A13}" type="presOf" srcId="{F9E27615-0F32-4894-85AF-08FBC6405640}" destId="{5CF9A567-D68B-488C-BE12-52EADB1CDCDB}" srcOrd="1" destOrd="0" presId="urn:microsoft.com/office/officeart/2005/8/layout/orgChart1"/>
    <dgm:cxn modelId="{8D672981-D553-4A6C-9632-FB00CA0011E1}" srcId="{F9E27615-0F32-4894-85AF-08FBC6405640}" destId="{48828CA3-D646-466F-B7FE-79A3C2BF9F66}" srcOrd="0" destOrd="0" parTransId="{5FF55808-5AAB-4683-9D62-556BE503C590}" sibTransId="{9576B72F-1979-4460-BF14-FEA3434DD71B}"/>
    <dgm:cxn modelId="{28335344-A8C8-4956-BC81-5C4D0394FAF8}" type="presOf" srcId="{B5EB858A-631B-4EB9-92C3-9FDB933E2E76}" destId="{E4CB2C4E-B5BC-4A19-BB29-06E258A7F8E1}" srcOrd="0" destOrd="0" presId="urn:microsoft.com/office/officeart/2005/8/layout/orgChart1"/>
    <dgm:cxn modelId="{88715466-D73E-48E1-B33E-58BB03F5D619}" type="presOf" srcId="{3A03DDA0-791B-4CD6-A49F-16AB2D41B5C7}" destId="{FDE899EB-A93B-4FB1-8FB9-DA14362862C4}" srcOrd="0" destOrd="0" presId="urn:microsoft.com/office/officeart/2005/8/layout/orgChart1"/>
    <dgm:cxn modelId="{ED12BC69-AD3E-43D1-8715-5DE3A85CA051}" srcId="{4F94CD11-42AB-4BD9-8982-95B5C0A9D8A7}" destId="{B8D973F2-4186-484B-A51E-D816F65498E6}" srcOrd="1" destOrd="0" parTransId="{E344FF3D-683D-4A88-ACF9-63F78B7062DA}" sibTransId="{94980C58-D111-4C74-B919-1A49D2126105}"/>
    <dgm:cxn modelId="{F01A2888-8B22-41D8-9274-5472CC95C108}" type="presOf" srcId="{787C3636-4A78-4CA9-802B-0D4AF4172A5B}" destId="{8CFEAEF7-C80C-483E-9DA9-67551BA3A415}" srcOrd="0" destOrd="0" presId="urn:microsoft.com/office/officeart/2005/8/layout/orgChart1"/>
    <dgm:cxn modelId="{699C9E52-B0BA-48BE-A935-6DBD2C8108B5}" type="presOf" srcId="{4C7016FE-B38F-421A-B371-EA3D4AC632F2}" destId="{304E63FA-6BE6-4787-8FCF-AA9ECBE44E73}" srcOrd="0" destOrd="0" presId="urn:microsoft.com/office/officeart/2005/8/layout/orgChart1"/>
    <dgm:cxn modelId="{7A65FED8-A7C7-4ED2-AA85-72052D25A9D0}" type="presOf" srcId="{4A2498C9-3F70-4566-9C9F-75F4F14DF120}" destId="{E2CACE4C-AE7E-42EC-AE4D-F5ED6C847556}" srcOrd="0" destOrd="0" presId="urn:microsoft.com/office/officeart/2005/8/layout/orgChart1"/>
    <dgm:cxn modelId="{5D660771-722F-4E3F-80D4-65A9DECE87EC}" type="presOf" srcId="{8F726241-85CA-433E-B030-427BEB86DD0F}" destId="{943BACF6-00DD-4AA1-B80F-30E4D63650CF}" srcOrd="0" destOrd="0" presId="urn:microsoft.com/office/officeart/2005/8/layout/orgChart1"/>
    <dgm:cxn modelId="{C3F4DEF1-B2E9-4141-B1F3-D44B2DF9AF1D}" type="presOf" srcId="{F9E27615-0F32-4894-85AF-08FBC6405640}" destId="{802E3AD4-03C7-4E0D-8E3E-1574920B30D2}" srcOrd="0" destOrd="0" presId="urn:microsoft.com/office/officeart/2005/8/layout/orgChart1"/>
    <dgm:cxn modelId="{45B94875-7AD8-4B1A-BE36-207AA6F604A2}" type="presOf" srcId="{82647C16-5278-42EF-BEB1-9F6A594464C3}" destId="{B31A3D5E-1438-448E-AC22-84C548E35BD1}" srcOrd="0" destOrd="0" presId="urn:microsoft.com/office/officeart/2005/8/layout/orgChart1"/>
    <dgm:cxn modelId="{24E58AFF-FC07-4E7A-A901-9BAC42774709}" type="presOf" srcId="{8CE07C8E-9583-40E9-9EDD-279817D2E522}" destId="{6B4F7780-B6C5-474C-A72B-985F7CA89A66}" srcOrd="0" destOrd="0" presId="urn:microsoft.com/office/officeart/2005/8/layout/orgChart1"/>
    <dgm:cxn modelId="{416701B6-C0D9-488C-B110-E96E48EAD622}" srcId="{4C7016FE-B38F-421A-B371-EA3D4AC632F2}" destId="{594BF909-1C48-4566-9D49-10E1D5303054}" srcOrd="3" destOrd="0" parTransId="{82647C16-5278-42EF-BEB1-9F6A594464C3}" sibTransId="{77859285-D779-493E-9AE4-D4B7D69DA760}"/>
    <dgm:cxn modelId="{3C74A5C3-E6CE-4E2A-BF66-780540C6F631}" type="presOf" srcId="{48828CA3-D646-466F-B7FE-79A3C2BF9F66}" destId="{FFF00329-48B6-49FF-A094-C250BFF177D5}" srcOrd="0" destOrd="0" presId="urn:microsoft.com/office/officeart/2005/8/layout/orgChart1"/>
    <dgm:cxn modelId="{6C75BC43-9968-4948-9BA9-B2403E9C97C6}" type="presOf" srcId="{4F94CD11-42AB-4BD9-8982-95B5C0A9D8A7}" destId="{88E59C29-D618-4EFC-AA3A-F9DD614D36BA}" srcOrd="0" destOrd="0" presId="urn:microsoft.com/office/officeart/2005/8/layout/orgChart1"/>
    <dgm:cxn modelId="{90A1C23A-3D82-42C2-A776-18444123A085}" type="presOf" srcId="{B44D2F85-89FF-4190-8BE9-7976B055E083}" destId="{D0E9CAB0-740C-4C28-9375-5CF28DBB7E0C}" srcOrd="0" destOrd="0" presId="urn:microsoft.com/office/officeart/2005/8/layout/orgChart1"/>
    <dgm:cxn modelId="{E068D0D5-1562-458C-824A-6C33158C34AB}" srcId="{4C7016FE-B38F-421A-B371-EA3D4AC632F2}" destId="{B5EB858A-631B-4EB9-92C3-9FDB933E2E76}" srcOrd="1" destOrd="0" parTransId="{560C8956-84EC-44F8-9EBA-4D874D390B1B}" sibTransId="{BE51FF2E-D694-46D6-A339-8A8E829128BF}"/>
    <dgm:cxn modelId="{B9652BF6-66BC-440E-AD48-FC13B8EE7C03}" type="presOf" srcId="{204C4178-73C0-46A5-B727-4E87ADCBCB32}" destId="{2D72538E-E92C-431E-BB45-57E1F51CC9EB}" srcOrd="0" destOrd="0" presId="urn:microsoft.com/office/officeart/2005/8/layout/orgChart1"/>
    <dgm:cxn modelId="{1ED51046-6756-4541-A8C2-85D5BDD2DDB4}" srcId="{787C3636-4A78-4CA9-802B-0D4AF4172A5B}" destId="{204C4178-73C0-46A5-B727-4E87ADCBCB32}" srcOrd="0" destOrd="0" parTransId="{5BC9E787-159E-4014-8EFB-3ADE8753F2B1}" sibTransId="{B10753D2-E7BF-4A27-BA0C-0B4094399D9E}"/>
    <dgm:cxn modelId="{9DE9D65B-CDB6-444E-968D-1355201E84F6}" type="presOf" srcId="{F58AAE59-FA73-49EA-969A-CA7F7BAA1285}" destId="{DE9ED48D-93E9-4B50-BF53-BEDC2D55CA7B}" srcOrd="1" destOrd="0" presId="urn:microsoft.com/office/officeart/2005/8/layout/orgChart1"/>
    <dgm:cxn modelId="{6C65BC4A-F789-4E0F-A103-B141452D2914}" type="presOf" srcId="{2C353B51-BF7C-4C02-9113-F4E527B10266}" destId="{50494A7A-D78F-4FC3-A880-295CDBAEF18C}" srcOrd="1" destOrd="0" presId="urn:microsoft.com/office/officeart/2005/8/layout/orgChart1"/>
    <dgm:cxn modelId="{FEAD122B-4C21-45DE-BB35-24AB5F5E94BF}" srcId="{4C7016FE-B38F-421A-B371-EA3D4AC632F2}" destId="{4A2498C9-3F70-4566-9C9F-75F4F14DF120}" srcOrd="0" destOrd="0" parTransId="{94058966-F83D-4671-AE95-29817AFA77A8}" sibTransId="{842F9001-F928-4D2D-A695-A2331C811F7D}"/>
    <dgm:cxn modelId="{4063D11C-D50D-48CC-923F-C99A199EFC75}" srcId="{8B516D1D-59E6-431E-B587-75CAE3938E8B}" destId="{787C3636-4A78-4CA9-802B-0D4AF4172A5B}" srcOrd="0" destOrd="0" parTransId="{44342553-C377-4507-A245-95A12594CFDE}" sibTransId="{CDEDC4D8-2FE8-4952-B395-2916326F1180}"/>
    <dgm:cxn modelId="{ED11F6FE-5910-4EF1-BEE7-83151D3C45F1}" type="presOf" srcId="{E45A25B5-1701-4105-A2F5-F66B2E7AFA84}" destId="{AC1B7488-79B1-4BEB-876B-24FAB66B735E}" srcOrd="0" destOrd="0" presId="urn:microsoft.com/office/officeart/2005/8/layout/orgChart1"/>
    <dgm:cxn modelId="{6E2035ED-80AC-4A25-9514-02F01C4960D2}" type="presOf" srcId="{5FAF8793-5C75-4DF0-B467-F4550CC7A549}" destId="{163DC279-962A-41EC-A620-BD7E31A3BDB5}" srcOrd="1" destOrd="0" presId="urn:microsoft.com/office/officeart/2005/8/layout/orgChart1"/>
    <dgm:cxn modelId="{21C38D12-1603-4796-9B5C-3BECD068EBF7}" type="presOf" srcId="{F58AAE59-FA73-49EA-969A-CA7F7BAA1285}" destId="{25B35CF1-0282-4DA5-83C1-F43E15F703D2}" srcOrd="0" destOrd="0" presId="urn:microsoft.com/office/officeart/2005/8/layout/orgChart1"/>
    <dgm:cxn modelId="{DEA3E202-CFC6-433E-AC2A-DE6276209263}" type="presOf" srcId="{E4A6D1A8-4EB0-49F5-BDED-EE4714C7D21F}" destId="{3784FCA6-9734-4CA0-A823-369A8AEC81F5}" srcOrd="1" destOrd="0" presId="urn:microsoft.com/office/officeart/2005/8/layout/orgChart1"/>
    <dgm:cxn modelId="{31A5B593-B2F9-46A3-A0B6-46650EEB45E9}" type="presOf" srcId="{2C353B51-BF7C-4C02-9113-F4E527B10266}" destId="{1B46748F-5342-40C4-947C-9A292D415D1B}" srcOrd="0" destOrd="0" presId="urn:microsoft.com/office/officeart/2005/8/layout/orgChart1"/>
    <dgm:cxn modelId="{AF8C8C1E-2A7C-4EE2-9E52-7CA08B82626A}" type="presOf" srcId="{B44D2F85-89FF-4190-8BE9-7976B055E083}" destId="{8E20C922-BBBA-4BC0-A5D1-AAD0DF233613}" srcOrd="1" destOrd="0" presId="urn:microsoft.com/office/officeart/2005/8/layout/orgChart1"/>
    <dgm:cxn modelId="{7CDBE935-A17B-40B8-9481-E50B0B111F14}" type="presOf" srcId="{3616D7F3-2597-4815-8DBC-2E6E6966E76C}" destId="{34689549-11EF-40D3-9F54-73F64D0664B0}" srcOrd="1" destOrd="0" presId="urn:microsoft.com/office/officeart/2005/8/layout/orgChart1"/>
    <dgm:cxn modelId="{6FC8BC5C-B68F-4D18-906D-8245C8ECDA07}" srcId="{594BF909-1C48-4566-9D49-10E1D5303054}" destId="{A9328FBD-CE07-42CE-9686-CD66EB61E33A}" srcOrd="0" destOrd="0" parTransId="{60C35433-3DB0-4577-891B-E5E0B616B84B}" sibTransId="{13D67EB0-C6EB-4CFC-8086-3F2F1AA5EE15}"/>
    <dgm:cxn modelId="{999A4323-5EA5-4623-9579-C9684BF7F0B3}" type="presOf" srcId="{594BF909-1C48-4566-9D49-10E1D5303054}" destId="{B623578E-45C6-47E3-AE02-A58734D0049C}" srcOrd="0" destOrd="0" presId="urn:microsoft.com/office/officeart/2005/8/layout/orgChart1"/>
    <dgm:cxn modelId="{89C4BF0F-D858-4181-A938-6639B4FFE5FE}" type="presOf" srcId="{594BF909-1C48-4566-9D49-10E1D5303054}" destId="{DA73ACDE-E692-491F-A984-877A678DD078}" srcOrd="1" destOrd="0" presId="urn:microsoft.com/office/officeart/2005/8/layout/orgChart1"/>
    <dgm:cxn modelId="{D84978B7-4369-470B-BFFD-232C8A9CC155}" type="presOf" srcId="{8D7B1116-EF51-4837-B8E8-92EE02A48841}" destId="{4CE5A00E-9CD1-44F8-A3F7-A35DA491022A}" srcOrd="0" destOrd="0" presId="urn:microsoft.com/office/officeart/2005/8/layout/orgChart1"/>
    <dgm:cxn modelId="{59D3785C-2979-43D5-97C2-2493DB51F843}" type="presOf" srcId="{7A6122BA-B5E8-42C8-B535-8991AE5BF03F}" destId="{437F312E-FEC5-471A-82F2-8F8988CF6AF7}" srcOrd="0" destOrd="0" presId="urn:microsoft.com/office/officeart/2005/8/layout/orgChart1"/>
    <dgm:cxn modelId="{5150B14D-0261-4F09-949E-76FB1AAA75DC}" type="presOf" srcId="{CF7A1F5E-2052-49B8-B454-0146F97B9563}" destId="{E6EC5D29-9F56-49D4-A518-014C411D9E76}" srcOrd="0" destOrd="0" presId="urn:microsoft.com/office/officeart/2005/8/layout/orgChart1"/>
    <dgm:cxn modelId="{60AFEE65-732A-423F-925D-EF368CD9EF5F}" type="presOf" srcId="{787C3636-4A78-4CA9-802B-0D4AF4172A5B}" destId="{49621956-72E5-4513-ACBD-EC1A12983097}" srcOrd="1" destOrd="0" presId="urn:microsoft.com/office/officeart/2005/8/layout/orgChart1"/>
    <dgm:cxn modelId="{7D0D0929-CBF2-44DE-80E3-54CDF92F7578}" type="presParOf" srcId="{AC1B7488-79B1-4BEB-876B-24FAB66B735E}" destId="{5F4B2464-9A83-469A-9E3E-21A1CDA427A6}" srcOrd="0" destOrd="0" presId="urn:microsoft.com/office/officeart/2005/8/layout/orgChart1"/>
    <dgm:cxn modelId="{AECA0775-AD11-4509-B6A3-E953D866FB62}" type="presParOf" srcId="{5F4B2464-9A83-469A-9E3E-21A1CDA427A6}" destId="{AF86145D-2A85-44FC-B636-8062A4DCD558}" srcOrd="0" destOrd="0" presId="urn:microsoft.com/office/officeart/2005/8/layout/orgChart1"/>
    <dgm:cxn modelId="{ACA7EA33-E3EC-4B24-BE7E-1CE25667CF22}" type="presParOf" srcId="{AF86145D-2A85-44FC-B636-8062A4DCD558}" destId="{304E63FA-6BE6-4787-8FCF-AA9ECBE44E73}" srcOrd="0" destOrd="0" presId="urn:microsoft.com/office/officeart/2005/8/layout/orgChart1"/>
    <dgm:cxn modelId="{FA851DCA-9FAA-4C0A-806A-3E374D5E9B16}" type="presParOf" srcId="{AF86145D-2A85-44FC-B636-8062A4DCD558}" destId="{3E17D5BE-565F-40F3-B959-FBEE054D09EB}" srcOrd="1" destOrd="0" presId="urn:microsoft.com/office/officeart/2005/8/layout/orgChart1"/>
    <dgm:cxn modelId="{54F7BB28-48BD-4588-9911-54768E066775}" type="presParOf" srcId="{5F4B2464-9A83-469A-9E3E-21A1CDA427A6}" destId="{0066C4FF-2352-428A-A574-69F47514DA25}" srcOrd="1" destOrd="0" presId="urn:microsoft.com/office/officeart/2005/8/layout/orgChart1"/>
    <dgm:cxn modelId="{A6635C3A-421E-4E06-8673-CCF739109508}" type="presParOf" srcId="{0066C4FF-2352-428A-A574-69F47514DA25}" destId="{267021A2-C06D-4D91-AA4A-3668A9B70725}" srcOrd="0" destOrd="0" presId="urn:microsoft.com/office/officeart/2005/8/layout/orgChart1"/>
    <dgm:cxn modelId="{CCC9A892-8ED3-4FF2-BE46-60373D3CB62A}" type="presParOf" srcId="{0066C4FF-2352-428A-A574-69F47514DA25}" destId="{C3D170A6-D641-4C22-81C5-81A4967B38B0}" srcOrd="1" destOrd="0" presId="urn:microsoft.com/office/officeart/2005/8/layout/orgChart1"/>
    <dgm:cxn modelId="{1F5A25A4-56C6-43F8-9EF7-4ED1B35A7F77}" type="presParOf" srcId="{C3D170A6-D641-4C22-81C5-81A4967B38B0}" destId="{E8B9E321-EAB4-4D96-B502-96B863FE95F1}" srcOrd="0" destOrd="0" presId="urn:microsoft.com/office/officeart/2005/8/layout/orgChart1"/>
    <dgm:cxn modelId="{526035FB-C8C3-458F-B144-5DE8F533C909}" type="presParOf" srcId="{E8B9E321-EAB4-4D96-B502-96B863FE95F1}" destId="{E4CB2C4E-B5BC-4A19-BB29-06E258A7F8E1}" srcOrd="0" destOrd="0" presId="urn:microsoft.com/office/officeart/2005/8/layout/orgChart1"/>
    <dgm:cxn modelId="{6B2DEA72-53F0-47D2-8A9B-0FA1AC268A69}" type="presParOf" srcId="{E8B9E321-EAB4-4D96-B502-96B863FE95F1}" destId="{9A0CD41C-5A79-447D-854A-EABB29223C20}" srcOrd="1" destOrd="0" presId="urn:microsoft.com/office/officeart/2005/8/layout/orgChart1"/>
    <dgm:cxn modelId="{48A58484-B961-4B42-85A8-7195D827C2BB}" type="presParOf" srcId="{C3D170A6-D641-4C22-81C5-81A4967B38B0}" destId="{347048EB-9F85-48DF-AE33-6C943CAF9E77}" srcOrd="1" destOrd="0" presId="urn:microsoft.com/office/officeart/2005/8/layout/orgChart1"/>
    <dgm:cxn modelId="{18FA31BF-D2C8-4593-902E-59CD875A6E6F}" type="presParOf" srcId="{347048EB-9F85-48DF-AE33-6C943CAF9E77}" destId="{4CE5A00E-9CD1-44F8-A3F7-A35DA491022A}" srcOrd="0" destOrd="0" presId="urn:microsoft.com/office/officeart/2005/8/layout/orgChart1"/>
    <dgm:cxn modelId="{EA0BFAD9-ABFB-4B65-922A-3371E5CD67CB}" type="presParOf" srcId="{347048EB-9F85-48DF-AE33-6C943CAF9E77}" destId="{64BC8353-3668-44D4-B58F-41DFBFD593C6}" srcOrd="1" destOrd="0" presId="urn:microsoft.com/office/officeart/2005/8/layout/orgChart1"/>
    <dgm:cxn modelId="{49468B14-8DEB-4B63-8FB3-FE4E5D46D489}" type="presParOf" srcId="{64BC8353-3668-44D4-B58F-41DFBFD593C6}" destId="{5984C3B4-1E51-4675-960A-908A31411F20}" srcOrd="0" destOrd="0" presId="urn:microsoft.com/office/officeart/2005/8/layout/orgChart1"/>
    <dgm:cxn modelId="{FB15955E-AE56-402A-9590-A16FD8602FAB}" type="presParOf" srcId="{5984C3B4-1E51-4675-960A-908A31411F20}" destId="{79AED7B7-28EA-4F30-9AB3-B860D07DD6C8}" srcOrd="0" destOrd="0" presId="urn:microsoft.com/office/officeart/2005/8/layout/orgChart1"/>
    <dgm:cxn modelId="{E5285CF3-A4FE-48B5-AD59-1F818C63344D}" type="presParOf" srcId="{5984C3B4-1E51-4675-960A-908A31411F20}" destId="{163DC279-962A-41EC-A620-BD7E31A3BDB5}" srcOrd="1" destOrd="0" presId="urn:microsoft.com/office/officeart/2005/8/layout/orgChart1"/>
    <dgm:cxn modelId="{99DB670E-AD39-47AE-8B48-1D4A7A7436AB}" type="presParOf" srcId="{64BC8353-3668-44D4-B58F-41DFBFD593C6}" destId="{0901B65D-02F5-4811-84CC-D211190677B2}" srcOrd="1" destOrd="0" presId="urn:microsoft.com/office/officeart/2005/8/layout/orgChart1"/>
    <dgm:cxn modelId="{309C9336-9EFC-4112-B65B-94807D145F2E}" type="presParOf" srcId="{64BC8353-3668-44D4-B58F-41DFBFD593C6}" destId="{396694E3-A7AF-42AD-8B23-D8FAF6F11A4F}" srcOrd="2" destOrd="0" presId="urn:microsoft.com/office/officeart/2005/8/layout/orgChart1"/>
    <dgm:cxn modelId="{A3519D23-2B0A-4D81-A422-F262C37A4733}" type="presParOf" srcId="{347048EB-9F85-48DF-AE33-6C943CAF9E77}" destId="{E6EC5D29-9F56-49D4-A518-014C411D9E76}" srcOrd="2" destOrd="0" presId="urn:microsoft.com/office/officeart/2005/8/layout/orgChart1"/>
    <dgm:cxn modelId="{9525192C-CB26-459A-989B-A09322ABF487}" type="presParOf" srcId="{347048EB-9F85-48DF-AE33-6C943CAF9E77}" destId="{5534B2DF-CD81-4141-B3F8-9F87CC698766}" srcOrd="3" destOrd="0" presId="urn:microsoft.com/office/officeart/2005/8/layout/orgChart1"/>
    <dgm:cxn modelId="{7BB85266-3EF6-42F1-B8F9-F6ABC7CFE40E}" type="presParOf" srcId="{5534B2DF-CD81-4141-B3F8-9F87CC698766}" destId="{24EFFD03-8FE2-4892-8560-EEC9C3964056}" srcOrd="0" destOrd="0" presId="urn:microsoft.com/office/officeart/2005/8/layout/orgChart1"/>
    <dgm:cxn modelId="{FA05EC1A-151D-4257-A428-C66556DACE37}" type="presParOf" srcId="{24EFFD03-8FE2-4892-8560-EEC9C3964056}" destId="{4CA176B2-9475-4B24-88AE-4279370955AF}" srcOrd="0" destOrd="0" presId="urn:microsoft.com/office/officeart/2005/8/layout/orgChart1"/>
    <dgm:cxn modelId="{2A7A8672-E05E-474D-98EB-9FAD0677336A}" type="presParOf" srcId="{24EFFD03-8FE2-4892-8560-EEC9C3964056}" destId="{34689549-11EF-40D3-9F54-73F64D0664B0}" srcOrd="1" destOrd="0" presId="urn:microsoft.com/office/officeart/2005/8/layout/orgChart1"/>
    <dgm:cxn modelId="{D2047133-EE2B-49C1-B392-F0FB2DC77674}" type="presParOf" srcId="{5534B2DF-CD81-4141-B3F8-9F87CC698766}" destId="{1EC5472C-EA76-4367-94E8-52F0C52B4F7F}" srcOrd="1" destOrd="0" presId="urn:microsoft.com/office/officeart/2005/8/layout/orgChart1"/>
    <dgm:cxn modelId="{BE050C9A-1ADE-4FDB-A0F1-E4C4398A25AE}" type="presParOf" srcId="{5534B2DF-CD81-4141-B3F8-9F87CC698766}" destId="{EA72911E-9200-4496-8342-603E1F49C4A9}" srcOrd="2" destOrd="0" presId="urn:microsoft.com/office/officeart/2005/8/layout/orgChart1"/>
    <dgm:cxn modelId="{57B3F154-1889-4C62-A510-FF1B4DB3ECD7}" type="presParOf" srcId="{C3D170A6-D641-4C22-81C5-81A4967B38B0}" destId="{A0636A8C-4109-4A54-84FD-C5C24ACF347E}" srcOrd="2" destOrd="0" presId="urn:microsoft.com/office/officeart/2005/8/layout/orgChart1"/>
    <dgm:cxn modelId="{D25D4457-85DC-4FF6-B010-5024740095B8}" type="presParOf" srcId="{0066C4FF-2352-428A-A574-69F47514DA25}" destId="{CB56A508-E7C8-4E43-8E2F-359B24CD443D}" srcOrd="2" destOrd="0" presId="urn:microsoft.com/office/officeart/2005/8/layout/orgChart1"/>
    <dgm:cxn modelId="{D3981625-8CA7-4DEC-B7E5-CA0AA1113A2F}" type="presParOf" srcId="{0066C4FF-2352-428A-A574-69F47514DA25}" destId="{594B1663-AFCB-46F2-B54C-2791BE961606}" srcOrd="3" destOrd="0" presId="urn:microsoft.com/office/officeart/2005/8/layout/orgChart1"/>
    <dgm:cxn modelId="{3DFAC362-FC11-495B-BA6C-166714CE3DF9}" type="presParOf" srcId="{594B1663-AFCB-46F2-B54C-2791BE961606}" destId="{1FD92B99-B927-48A3-9886-E6FB96E4AECB}" srcOrd="0" destOrd="0" presId="urn:microsoft.com/office/officeart/2005/8/layout/orgChart1"/>
    <dgm:cxn modelId="{789B72F1-8AEF-4DBB-8E49-25EED09DD338}" type="presParOf" srcId="{1FD92B99-B927-48A3-9886-E6FB96E4AECB}" destId="{88E59C29-D618-4EFC-AA3A-F9DD614D36BA}" srcOrd="0" destOrd="0" presId="urn:microsoft.com/office/officeart/2005/8/layout/orgChart1"/>
    <dgm:cxn modelId="{8DD44AD8-9D4B-4401-9552-67CF85F5F3E5}" type="presParOf" srcId="{1FD92B99-B927-48A3-9886-E6FB96E4AECB}" destId="{CC289F05-C3F6-44D9-8AE2-B463EC598383}" srcOrd="1" destOrd="0" presId="urn:microsoft.com/office/officeart/2005/8/layout/orgChart1"/>
    <dgm:cxn modelId="{3859CB63-6840-40DB-AB05-B7D22F7195A9}" type="presParOf" srcId="{594B1663-AFCB-46F2-B54C-2791BE961606}" destId="{B8DE6C5B-2CFA-436A-B248-FDC3459E3ECE}" srcOrd="1" destOrd="0" presId="urn:microsoft.com/office/officeart/2005/8/layout/orgChart1"/>
    <dgm:cxn modelId="{1018D57C-77DC-44F1-A789-87A8DFA4C7F7}" type="presParOf" srcId="{594B1663-AFCB-46F2-B54C-2791BE961606}" destId="{982B9D2E-8E58-4E23-9453-772E80FBDECC}" srcOrd="2" destOrd="0" presId="urn:microsoft.com/office/officeart/2005/8/layout/orgChart1"/>
    <dgm:cxn modelId="{B3AD82A6-8CD8-44F7-A6B4-BB3BEB4F0F32}" type="presParOf" srcId="{982B9D2E-8E58-4E23-9453-772E80FBDECC}" destId="{31544637-3C45-4FA9-BE07-8472793B9A74}" srcOrd="0" destOrd="0" presId="urn:microsoft.com/office/officeart/2005/8/layout/orgChart1"/>
    <dgm:cxn modelId="{843EC015-077F-47E0-8A2A-7BCC5DD09F67}" type="presParOf" srcId="{982B9D2E-8E58-4E23-9453-772E80FBDECC}" destId="{2FC9C536-9ED4-488A-97E5-59D272707812}" srcOrd="1" destOrd="0" presId="urn:microsoft.com/office/officeart/2005/8/layout/orgChart1"/>
    <dgm:cxn modelId="{958332F6-AB51-48B1-8D51-117F908D514B}" type="presParOf" srcId="{2FC9C536-9ED4-488A-97E5-59D272707812}" destId="{76D37977-BBF9-4870-843E-269510E5D7A4}" srcOrd="0" destOrd="0" presId="urn:microsoft.com/office/officeart/2005/8/layout/orgChart1"/>
    <dgm:cxn modelId="{41F51B75-7177-434A-A5F8-344B2F9D79D5}" type="presParOf" srcId="{76D37977-BBF9-4870-843E-269510E5D7A4}" destId="{15C1B2A9-44B5-41A4-B212-9B761378123A}" srcOrd="0" destOrd="0" presId="urn:microsoft.com/office/officeart/2005/8/layout/orgChart1"/>
    <dgm:cxn modelId="{16456B78-6530-41A6-80D6-94FC94FACCE2}" type="presParOf" srcId="{76D37977-BBF9-4870-843E-269510E5D7A4}" destId="{1A69EEF4-F96B-4780-8B36-99A5609122B1}" srcOrd="1" destOrd="0" presId="urn:microsoft.com/office/officeart/2005/8/layout/orgChart1"/>
    <dgm:cxn modelId="{2A37531D-8A2C-4B72-8DDA-D4B02A336C57}" type="presParOf" srcId="{2FC9C536-9ED4-488A-97E5-59D272707812}" destId="{085B37E7-62E3-4C37-93DD-B145747B98FC}" srcOrd="1" destOrd="0" presId="urn:microsoft.com/office/officeart/2005/8/layout/orgChart1"/>
    <dgm:cxn modelId="{2E962D03-D5D1-4B62-A5B4-A2FCEB98BD5C}" type="presParOf" srcId="{085B37E7-62E3-4C37-93DD-B145747B98FC}" destId="{859BFE09-1371-4439-B7E3-666EF12E65BC}" srcOrd="0" destOrd="0" presId="urn:microsoft.com/office/officeart/2005/8/layout/orgChart1"/>
    <dgm:cxn modelId="{8F3E17F6-0A4E-41DA-B13A-1AE7049011F5}" type="presParOf" srcId="{085B37E7-62E3-4C37-93DD-B145747B98FC}" destId="{2A6EC0D0-F33B-480D-81FB-FC5DC8B8ABFB}" srcOrd="1" destOrd="0" presId="urn:microsoft.com/office/officeart/2005/8/layout/orgChart1"/>
    <dgm:cxn modelId="{4B2868A5-6218-444F-ADB0-2E483C6F406C}" type="presParOf" srcId="{2A6EC0D0-F33B-480D-81FB-FC5DC8B8ABFB}" destId="{E9DD19E9-5EAB-4CD8-8A2E-F9DCBD1D68AC}" srcOrd="0" destOrd="0" presId="urn:microsoft.com/office/officeart/2005/8/layout/orgChart1"/>
    <dgm:cxn modelId="{88953424-DBA8-417F-A334-B8950FBCD187}" type="presParOf" srcId="{E9DD19E9-5EAB-4CD8-8A2E-F9DCBD1D68AC}" destId="{8CFEAEF7-C80C-483E-9DA9-67551BA3A415}" srcOrd="0" destOrd="0" presId="urn:microsoft.com/office/officeart/2005/8/layout/orgChart1"/>
    <dgm:cxn modelId="{59DEEB3E-620E-4FEC-8D2A-E53F916FA5C2}" type="presParOf" srcId="{E9DD19E9-5EAB-4CD8-8A2E-F9DCBD1D68AC}" destId="{49621956-72E5-4513-ACBD-EC1A12983097}" srcOrd="1" destOrd="0" presId="urn:microsoft.com/office/officeart/2005/8/layout/orgChart1"/>
    <dgm:cxn modelId="{EBC38ACC-95B4-45CD-AAC0-603438D4D74F}" type="presParOf" srcId="{2A6EC0D0-F33B-480D-81FB-FC5DC8B8ABFB}" destId="{98904BED-1C93-4D74-A8AE-A0A945FFB316}" srcOrd="1" destOrd="0" presId="urn:microsoft.com/office/officeart/2005/8/layout/orgChart1"/>
    <dgm:cxn modelId="{B77F62FD-C09A-4E83-BC32-965ED6C18162}" type="presParOf" srcId="{98904BED-1C93-4D74-A8AE-A0A945FFB316}" destId="{04D1597D-9473-4487-AA83-F9AF341A0410}" srcOrd="0" destOrd="0" presId="urn:microsoft.com/office/officeart/2005/8/layout/orgChart1"/>
    <dgm:cxn modelId="{852D726C-42BC-4A90-A8C8-C15B3CE4B3A7}" type="presParOf" srcId="{98904BED-1C93-4D74-A8AE-A0A945FFB316}" destId="{83BDB21C-F448-46D8-ACE3-2F09A39CCF78}" srcOrd="1" destOrd="0" presId="urn:microsoft.com/office/officeart/2005/8/layout/orgChart1"/>
    <dgm:cxn modelId="{A876A443-CE0A-4983-90BE-F0059BCB166E}" type="presParOf" srcId="{83BDB21C-F448-46D8-ACE3-2F09A39CCF78}" destId="{B9F526ED-6359-4EF9-8CE2-6AC59E05BD23}" srcOrd="0" destOrd="0" presId="urn:microsoft.com/office/officeart/2005/8/layout/orgChart1"/>
    <dgm:cxn modelId="{20C28459-1D64-42B6-82EC-7ABD9F0DFED7}" type="presParOf" srcId="{B9F526ED-6359-4EF9-8CE2-6AC59E05BD23}" destId="{2D72538E-E92C-431E-BB45-57E1F51CC9EB}" srcOrd="0" destOrd="0" presId="urn:microsoft.com/office/officeart/2005/8/layout/orgChart1"/>
    <dgm:cxn modelId="{14101F89-1BE4-4B8C-925D-C09C8253C20B}" type="presParOf" srcId="{B9F526ED-6359-4EF9-8CE2-6AC59E05BD23}" destId="{37CDD133-9334-4604-B2BF-CA31025CB04A}" srcOrd="1" destOrd="0" presId="urn:microsoft.com/office/officeart/2005/8/layout/orgChart1"/>
    <dgm:cxn modelId="{2E5286DA-1C4E-4CA0-A37D-2519775C9D1A}" type="presParOf" srcId="{83BDB21C-F448-46D8-ACE3-2F09A39CCF78}" destId="{758D1196-B9CB-4800-8F2A-E2153C5CB4EC}" srcOrd="1" destOrd="0" presId="urn:microsoft.com/office/officeart/2005/8/layout/orgChart1"/>
    <dgm:cxn modelId="{0E5FC017-144A-4363-ACE0-8916CEEFABD1}" type="presParOf" srcId="{83BDB21C-F448-46D8-ACE3-2F09A39CCF78}" destId="{53D1BF40-96E2-48FE-8267-C7BF53D30948}" srcOrd="2" destOrd="0" presId="urn:microsoft.com/office/officeart/2005/8/layout/orgChart1"/>
    <dgm:cxn modelId="{35703DE4-83B2-4ABA-AB16-10E77A111A4F}" type="presParOf" srcId="{2A6EC0D0-F33B-480D-81FB-FC5DC8B8ABFB}" destId="{1878E401-8769-41E4-AC59-385E748D675F}" srcOrd="2" destOrd="0" presId="urn:microsoft.com/office/officeart/2005/8/layout/orgChart1"/>
    <dgm:cxn modelId="{25D86E2B-A7B5-42B1-8C1D-CC3F9C4A9311}" type="presParOf" srcId="{085B37E7-62E3-4C37-93DD-B145747B98FC}" destId="{91F50548-5BAC-4976-AC47-453668E56CB3}" srcOrd="2" destOrd="0" presId="urn:microsoft.com/office/officeart/2005/8/layout/orgChart1"/>
    <dgm:cxn modelId="{55C86686-A25C-4846-B1BB-434F6313F0E5}" type="presParOf" srcId="{085B37E7-62E3-4C37-93DD-B145747B98FC}" destId="{4547BB71-CBF6-4627-AF76-E444B7D59A24}" srcOrd="3" destOrd="0" presId="urn:microsoft.com/office/officeart/2005/8/layout/orgChart1"/>
    <dgm:cxn modelId="{E586F69D-9E9F-42B8-AFAC-6EB30BF9ABB5}" type="presParOf" srcId="{4547BB71-CBF6-4627-AF76-E444B7D59A24}" destId="{7F4CF826-7C38-4ADA-B546-1769D862F238}" srcOrd="0" destOrd="0" presId="urn:microsoft.com/office/officeart/2005/8/layout/orgChart1"/>
    <dgm:cxn modelId="{BBB42B2D-7E12-40D8-9DD7-D271A3DAB22D}" type="presParOf" srcId="{7F4CF826-7C38-4ADA-B546-1769D862F238}" destId="{D0E9CAB0-740C-4C28-9375-5CF28DBB7E0C}" srcOrd="0" destOrd="0" presId="urn:microsoft.com/office/officeart/2005/8/layout/orgChart1"/>
    <dgm:cxn modelId="{7407DC0A-D5D6-4D06-8C35-A9B5ED72783A}" type="presParOf" srcId="{7F4CF826-7C38-4ADA-B546-1769D862F238}" destId="{8E20C922-BBBA-4BC0-A5D1-AAD0DF233613}" srcOrd="1" destOrd="0" presId="urn:microsoft.com/office/officeart/2005/8/layout/orgChart1"/>
    <dgm:cxn modelId="{446F26AD-67FF-4F37-B479-04B296B80BAA}" type="presParOf" srcId="{4547BB71-CBF6-4627-AF76-E444B7D59A24}" destId="{52588EE6-E64A-468A-89FF-ADD741AC4A72}" srcOrd="1" destOrd="0" presId="urn:microsoft.com/office/officeart/2005/8/layout/orgChart1"/>
    <dgm:cxn modelId="{8A4B7DD5-9F73-4218-BC95-572E81D6944B}" type="presParOf" srcId="{52588EE6-E64A-468A-89FF-ADD741AC4A72}" destId="{25FF8381-EBA1-4D3D-8B5D-E2365845DA5F}" srcOrd="0" destOrd="0" presId="urn:microsoft.com/office/officeart/2005/8/layout/orgChart1"/>
    <dgm:cxn modelId="{0866A50F-739D-4EDC-815E-40BE2544124D}" type="presParOf" srcId="{52588EE6-E64A-468A-89FF-ADD741AC4A72}" destId="{DFEFA7A2-C13E-4C2D-917F-BAB8237E3EDD}" srcOrd="1" destOrd="0" presId="urn:microsoft.com/office/officeart/2005/8/layout/orgChart1"/>
    <dgm:cxn modelId="{A7B5EACE-9118-4E07-AC68-6ECE1CC4A849}" type="presParOf" srcId="{DFEFA7A2-C13E-4C2D-917F-BAB8237E3EDD}" destId="{E413B96A-37C8-4C0D-A0A2-1BE9C9C6E3EC}" srcOrd="0" destOrd="0" presId="urn:microsoft.com/office/officeart/2005/8/layout/orgChart1"/>
    <dgm:cxn modelId="{923E6954-A21A-448A-8300-CDEE77FCD35F}" type="presParOf" srcId="{E413B96A-37C8-4C0D-A0A2-1BE9C9C6E3EC}" destId="{25B35CF1-0282-4DA5-83C1-F43E15F703D2}" srcOrd="0" destOrd="0" presId="urn:microsoft.com/office/officeart/2005/8/layout/orgChart1"/>
    <dgm:cxn modelId="{4867F5EB-9097-47F2-BE97-CAD773A6CBC3}" type="presParOf" srcId="{E413B96A-37C8-4C0D-A0A2-1BE9C9C6E3EC}" destId="{DE9ED48D-93E9-4B50-BF53-BEDC2D55CA7B}" srcOrd="1" destOrd="0" presId="urn:microsoft.com/office/officeart/2005/8/layout/orgChart1"/>
    <dgm:cxn modelId="{4705A75A-9BBB-4A2F-BF26-9FF9A2D013AD}" type="presParOf" srcId="{DFEFA7A2-C13E-4C2D-917F-BAB8237E3EDD}" destId="{E0475CB3-5C05-4B74-B48B-D1342478AEEC}" srcOrd="1" destOrd="0" presId="urn:microsoft.com/office/officeart/2005/8/layout/orgChart1"/>
    <dgm:cxn modelId="{F0731C75-9F2A-4CD5-AE2C-E9C381A44388}" type="presParOf" srcId="{DFEFA7A2-C13E-4C2D-917F-BAB8237E3EDD}" destId="{DA74AC81-D06E-4F0D-8DB5-6ACC83BDD5A9}" srcOrd="2" destOrd="0" presId="urn:microsoft.com/office/officeart/2005/8/layout/orgChart1"/>
    <dgm:cxn modelId="{123FDE15-8AFA-4F98-8657-385159C6127F}" type="presParOf" srcId="{4547BB71-CBF6-4627-AF76-E444B7D59A24}" destId="{C468F881-02D8-4643-B591-7C43D6FC62E1}" srcOrd="2" destOrd="0" presId="urn:microsoft.com/office/officeart/2005/8/layout/orgChart1"/>
    <dgm:cxn modelId="{B9E18586-3595-4563-9068-96FF49CF2A4E}" type="presParOf" srcId="{2FC9C536-9ED4-488A-97E5-59D272707812}" destId="{321A1261-ED2E-4C23-B91A-1FFD23E50529}" srcOrd="2" destOrd="0" presId="urn:microsoft.com/office/officeart/2005/8/layout/orgChart1"/>
    <dgm:cxn modelId="{77A39E82-91CF-42EA-A5A4-D3DC7A149B63}" type="presParOf" srcId="{982B9D2E-8E58-4E23-9453-772E80FBDECC}" destId="{AA444E5C-CC22-4283-AAD5-9050A2BDC214}" srcOrd="2" destOrd="0" presId="urn:microsoft.com/office/officeart/2005/8/layout/orgChart1"/>
    <dgm:cxn modelId="{9B424425-421C-409E-ABAE-70B0F5A6D0BE}" type="presParOf" srcId="{982B9D2E-8E58-4E23-9453-772E80FBDECC}" destId="{BE4F0EF0-88B2-46E4-84DF-E4A20F58DFF2}" srcOrd="3" destOrd="0" presId="urn:microsoft.com/office/officeart/2005/8/layout/orgChart1"/>
    <dgm:cxn modelId="{3D604F72-F366-41A1-91A3-5780C3B2C3A8}" type="presParOf" srcId="{BE4F0EF0-88B2-46E4-84DF-E4A20F58DFF2}" destId="{F08A95F3-688C-41DF-AC60-B7D4CEAEC883}" srcOrd="0" destOrd="0" presId="urn:microsoft.com/office/officeart/2005/8/layout/orgChart1"/>
    <dgm:cxn modelId="{9C77BEFB-4E76-4A7C-993C-0D02276D562E}" type="presParOf" srcId="{F08A95F3-688C-41DF-AC60-B7D4CEAEC883}" destId="{C788CB8E-6449-4469-A216-300B0050AECE}" srcOrd="0" destOrd="0" presId="urn:microsoft.com/office/officeart/2005/8/layout/orgChart1"/>
    <dgm:cxn modelId="{5C2D30B4-FD9C-4BAE-8C57-BF0EAB28624D}" type="presParOf" srcId="{F08A95F3-688C-41DF-AC60-B7D4CEAEC883}" destId="{8EF7A6E4-0C18-4CD2-8F2E-157C40F99C1D}" srcOrd="1" destOrd="0" presId="urn:microsoft.com/office/officeart/2005/8/layout/orgChart1"/>
    <dgm:cxn modelId="{9C2AB1F3-5D95-4077-8EE4-8F14C8DAD0E1}" type="presParOf" srcId="{BE4F0EF0-88B2-46E4-84DF-E4A20F58DFF2}" destId="{6D261DE5-2071-4B40-BDE5-CCD04D683DC6}" srcOrd="1" destOrd="0" presId="urn:microsoft.com/office/officeart/2005/8/layout/orgChart1"/>
    <dgm:cxn modelId="{2668C755-38B3-40CC-87BE-89CAC7DA92FD}" type="presParOf" srcId="{6D261DE5-2071-4B40-BDE5-CCD04D683DC6}" destId="{96E305DB-0A2B-4F44-9A24-7005737E6A66}" srcOrd="0" destOrd="0" presId="urn:microsoft.com/office/officeart/2005/8/layout/orgChart1"/>
    <dgm:cxn modelId="{3E1D0943-F9E1-48FD-A2DC-7F6DBF6D855F}" type="presParOf" srcId="{6D261DE5-2071-4B40-BDE5-CCD04D683DC6}" destId="{09EE18F8-189D-40D9-A00B-6D570C7780E9}" srcOrd="1" destOrd="0" presId="urn:microsoft.com/office/officeart/2005/8/layout/orgChart1"/>
    <dgm:cxn modelId="{9412901B-8FAF-4508-ADAB-7F5FE09E3EDA}" type="presParOf" srcId="{09EE18F8-189D-40D9-A00B-6D570C7780E9}" destId="{C4ED5B1E-8F6E-4992-BE68-1D8D1978F36C}" srcOrd="0" destOrd="0" presId="urn:microsoft.com/office/officeart/2005/8/layout/orgChart1"/>
    <dgm:cxn modelId="{AA8AA9C1-F8CB-490B-81D6-D2D6E96FCF53}" type="presParOf" srcId="{C4ED5B1E-8F6E-4992-BE68-1D8D1978F36C}" destId="{11937D33-EFC0-429C-9AF9-FAD79F2B8564}" srcOrd="0" destOrd="0" presId="urn:microsoft.com/office/officeart/2005/8/layout/orgChart1"/>
    <dgm:cxn modelId="{A44CC285-ADA8-4409-B786-1332503EE5AD}" type="presParOf" srcId="{C4ED5B1E-8F6E-4992-BE68-1D8D1978F36C}" destId="{81C1E8FA-09BC-4434-9B7A-91B55C33E65D}" srcOrd="1" destOrd="0" presId="urn:microsoft.com/office/officeart/2005/8/layout/orgChart1"/>
    <dgm:cxn modelId="{5B7CB9AC-E66F-4FAC-98FD-E3206516588D}" type="presParOf" srcId="{09EE18F8-189D-40D9-A00B-6D570C7780E9}" destId="{69DCBE10-C3B7-4BC2-9E0B-422F8F11AB18}" srcOrd="1" destOrd="0" presId="urn:microsoft.com/office/officeart/2005/8/layout/orgChart1"/>
    <dgm:cxn modelId="{14F427AA-540B-4372-8910-58329842A71A}" type="presParOf" srcId="{09EE18F8-189D-40D9-A00B-6D570C7780E9}" destId="{8ECF2287-2DE0-4197-AE74-3F5EF80ABE88}" srcOrd="2" destOrd="0" presId="urn:microsoft.com/office/officeart/2005/8/layout/orgChart1"/>
    <dgm:cxn modelId="{5C7B1CC3-2984-43A8-8B98-254B3B09D498}" type="presParOf" srcId="{BE4F0EF0-88B2-46E4-84DF-E4A20F58DFF2}" destId="{C08CFDE0-9630-4C9F-BADA-40AB2DBEE3F2}" srcOrd="2" destOrd="0" presId="urn:microsoft.com/office/officeart/2005/8/layout/orgChart1"/>
    <dgm:cxn modelId="{8044303D-C846-4466-B5DE-F88B8AF3B9E8}" type="presParOf" srcId="{0066C4FF-2352-428A-A574-69F47514DA25}" destId="{B31A3D5E-1438-448E-AC22-84C548E35BD1}" srcOrd="4" destOrd="0" presId="urn:microsoft.com/office/officeart/2005/8/layout/orgChart1"/>
    <dgm:cxn modelId="{7D4E55BD-8B49-4CB7-A6AE-F93EAA05C051}" type="presParOf" srcId="{0066C4FF-2352-428A-A574-69F47514DA25}" destId="{5807CD3F-A835-4FB3-86CB-4DAD43EC9104}" srcOrd="5" destOrd="0" presId="urn:microsoft.com/office/officeart/2005/8/layout/orgChart1"/>
    <dgm:cxn modelId="{462DE4B0-4D8E-44A9-A4B0-083B1E7AD0D6}" type="presParOf" srcId="{5807CD3F-A835-4FB3-86CB-4DAD43EC9104}" destId="{6DCFAD19-ADF0-43A3-8CA6-B452A160FBB4}" srcOrd="0" destOrd="0" presId="urn:microsoft.com/office/officeart/2005/8/layout/orgChart1"/>
    <dgm:cxn modelId="{5E732840-3182-46C3-9726-D18F0DB7025D}" type="presParOf" srcId="{6DCFAD19-ADF0-43A3-8CA6-B452A160FBB4}" destId="{B623578E-45C6-47E3-AE02-A58734D0049C}" srcOrd="0" destOrd="0" presId="urn:microsoft.com/office/officeart/2005/8/layout/orgChart1"/>
    <dgm:cxn modelId="{A3CBAE1B-6E28-40CC-9500-B68EFBCCC31F}" type="presParOf" srcId="{6DCFAD19-ADF0-43A3-8CA6-B452A160FBB4}" destId="{DA73ACDE-E692-491F-A984-877A678DD078}" srcOrd="1" destOrd="0" presId="urn:microsoft.com/office/officeart/2005/8/layout/orgChart1"/>
    <dgm:cxn modelId="{A6DFAD6E-3EF4-481D-B758-549ED11A6E58}" type="presParOf" srcId="{5807CD3F-A835-4FB3-86CB-4DAD43EC9104}" destId="{3C58AD04-B490-4A04-942F-F5A91115E554}" srcOrd="1" destOrd="0" presId="urn:microsoft.com/office/officeart/2005/8/layout/orgChart1"/>
    <dgm:cxn modelId="{AC4C6F34-7324-479E-9FF5-2164ED4D926A}" type="presParOf" srcId="{3C58AD04-B490-4A04-942F-F5A91115E554}" destId="{328CE04B-9909-4D51-A945-648B2D89C0C5}" srcOrd="0" destOrd="0" presId="urn:microsoft.com/office/officeart/2005/8/layout/orgChart1"/>
    <dgm:cxn modelId="{08454DA4-01F2-4E91-BEC4-E52F4D2F0918}" type="presParOf" srcId="{3C58AD04-B490-4A04-942F-F5A91115E554}" destId="{025DDA85-01FB-454A-91A4-5791F365848D}" srcOrd="1" destOrd="0" presId="urn:microsoft.com/office/officeart/2005/8/layout/orgChart1"/>
    <dgm:cxn modelId="{C9571DBC-6B58-42D4-AD42-3A3A3ACD17F9}" type="presParOf" srcId="{025DDA85-01FB-454A-91A4-5791F365848D}" destId="{615781D1-BF11-47AF-9AA1-DE00A865CB05}" srcOrd="0" destOrd="0" presId="urn:microsoft.com/office/officeart/2005/8/layout/orgChart1"/>
    <dgm:cxn modelId="{C44DCDF5-06F0-44F7-9A2C-EDC2A8A02E47}" type="presParOf" srcId="{615781D1-BF11-47AF-9AA1-DE00A865CB05}" destId="{4B79D4EB-C9BF-4D25-839C-E358DA4D74EA}" srcOrd="0" destOrd="0" presId="urn:microsoft.com/office/officeart/2005/8/layout/orgChart1"/>
    <dgm:cxn modelId="{696DFA15-3FAE-414B-B8C5-FEAFD10E2C4D}" type="presParOf" srcId="{615781D1-BF11-47AF-9AA1-DE00A865CB05}" destId="{F29B7AA6-3BE9-4F7B-814F-586D1273D6D2}" srcOrd="1" destOrd="0" presId="urn:microsoft.com/office/officeart/2005/8/layout/orgChart1"/>
    <dgm:cxn modelId="{EF640B05-22DD-4054-A203-ABFCF05F4505}" type="presParOf" srcId="{025DDA85-01FB-454A-91A4-5791F365848D}" destId="{D4D3E874-6286-4A66-99D3-708C118F7C08}" srcOrd="1" destOrd="0" presId="urn:microsoft.com/office/officeart/2005/8/layout/orgChart1"/>
    <dgm:cxn modelId="{07D416A2-05DA-45B8-968B-4D206FE8D4BD}" type="presParOf" srcId="{D4D3E874-6286-4A66-99D3-708C118F7C08}" destId="{3D947C37-45A8-4CBA-879F-CB68A27025CD}" srcOrd="0" destOrd="0" presId="urn:microsoft.com/office/officeart/2005/8/layout/orgChart1"/>
    <dgm:cxn modelId="{ACFC188B-673A-40FE-8ACC-D7D0D38EBC4D}" type="presParOf" srcId="{D4D3E874-6286-4A66-99D3-708C118F7C08}" destId="{DFF1D241-F18B-4C71-B2B9-4EAFA4ED98F1}" srcOrd="1" destOrd="0" presId="urn:microsoft.com/office/officeart/2005/8/layout/orgChart1"/>
    <dgm:cxn modelId="{00AD76B4-FEDE-4371-BE76-56A2CC603753}" type="presParOf" srcId="{DFF1D241-F18B-4C71-B2B9-4EAFA4ED98F1}" destId="{D01140DB-51A4-438C-8C54-5A14730AD81F}" srcOrd="0" destOrd="0" presId="urn:microsoft.com/office/officeart/2005/8/layout/orgChart1"/>
    <dgm:cxn modelId="{3C1464EC-B834-46BE-8E68-42C37CF96F4F}" type="presParOf" srcId="{D01140DB-51A4-438C-8C54-5A14730AD81F}" destId="{8051A108-4DE2-4528-81A8-02375F5AE528}" srcOrd="0" destOrd="0" presId="urn:microsoft.com/office/officeart/2005/8/layout/orgChart1"/>
    <dgm:cxn modelId="{C95CD05A-288A-4E14-AFA3-AA82F57321A4}" type="presParOf" srcId="{D01140DB-51A4-438C-8C54-5A14730AD81F}" destId="{3784FCA6-9734-4CA0-A823-369A8AEC81F5}" srcOrd="1" destOrd="0" presId="urn:microsoft.com/office/officeart/2005/8/layout/orgChart1"/>
    <dgm:cxn modelId="{F9FD78CF-C439-4598-A920-953ADAC00F46}" type="presParOf" srcId="{DFF1D241-F18B-4C71-B2B9-4EAFA4ED98F1}" destId="{00BCC7EC-127C-4BAE-8FF5-750F54CC9B54}" srcOrd="1" destOrd="0" presId="urn:microsoft.com/office/officeart/2005/8/layout/orgChart1"/>
    <dgm:cxn modelId="{A2A4D53F-4417-406C-A2A4-A2044A2789D1}" type="presParOf" srcId="{DFF1D241-F18B-4C71-B2B9-4EAFA4ED98F1}" destId="{81C4E5BE-C7B9-4245-952B-1E79029D4389}" srcOrd="2" destOrd="0" presId="urn:microsoft.com/office/officeart/2005/8/layout/orgChart1"/>
    <dgm:cxn modelId="{2FC57F72-CDC6-4840-BF3E-A57C6DA8C897}" type="presParOf" srcId="{025DDA85-01FB-454A-91A4-5791F365848D}" destId="{00F0C0A3-2439-4FD3-BF4A-77FFF1F5FCF9}" srcOrd="2" destOrd="0" presId="urn:microsoft.com/office/officeart/2005/8/layout/orgChart1"/>
    <dgm:cxn modelId="{17B67521-49E4-409A-A905-9F7C3C9CFDAC}" type="presParOf" srcId="{3C58AD04-B490-4A04-942F-F5A91115E554}" destId="{437F312E-FEC5-471A-82F2-8F8988CF6AF7}" srcOrd="2" destOrd="0" presId="urn:microsoft.com/office/officeart/2005/8/layout/orgChart1"/>
    <dgm:cxn modelId="{1A702340-3113-4E35-B0D5-F4030C187842}" type="presParOf" srcId="{3C58AD04-B490-4A04-942F-F5A91115E554}" destId="{AEC23564-F079-4E88-A110-82E3CC96619D}" srcOrd="3" destOrd="0" presId="urn:microsoft.com/office/officeart/2005/8/layout/orgChart1"/>
    <dgm:cxn modelId="{DD2F828B-1EF5-43EE-8FFC-9DC471620BD3}" type="presParOf" srcId="{AEC23564-F079-4E88-A110-82E3CC96619D}" destId="{F4A8F2CF-0F11-4924-B2B0-6CEA0754F538}" srcOrd="0" destOrd="0" presId="urn:microsoft.com/office/officeart/2005/8/layout/orgChart1"/>
    <dgm:cxn modelId="{660CA0CC-0630-44DF-BFCA-EBE22846C34B}" type="presParOf" srcId="{F4A8F2CF-0F11-4924-B2B0-6CEA0754F538}" destId="{1B46748F-5342-40C4-947C-9A292D415D1B}" srcOrd="0" destOrd="0" presId="urn:microsoft.com/office/officeart/2005/8/layout/orgChart1"/>
    <dgm:cxn modelId="{1633E0B5-B595-4E76-A940-F3F4418EDCB2}" type="presParOf" srcId="{F4A8F2CF-0F11-4924-B2B0-6CEA0754F538}" destId="{50494A7A-D78F-4FC3-A880-295CDBAEF18C}" srcOrd="1" destOrd="0" presId="urn:microsoft.com/office/officeart/2005/8/layout/orgChart1"/>
    <dgm:cxn modelId="{83930DE1-2562-4BCD-98D0-D81F99BECBFE}" type="presParOf" srcId="{AEC23564-F079-4E88-A110-82E3CC96619D}" destId="{52C22C89-4CD6-4398-99EB-7140107D0328}" srcOrd="1" destOrd="0" presId="urn:microsoft.com/office/officeart/2005/8/layout/orgChart1"/>
    <dgm:cxn modelId="{DB7F9798-EED2-4648-B8B2-BB1DDCF11BB9}" type="presParOf" srcId="{52C22C89-4CD6-4398-99EB-7140107D0328}" destId="{943BACF6-00DD-4AA1-B80F-30E4D63650CF}" srcOrd="0" destOrd="0" presId="urn:microsoft.com/office/officeart/2005/8/layout/orgChart1"/>
    <dgm:cxn modelId="{E43BE4F8-BF71-4F91-A51A-F0E0E072B72E}" type="presParOf" srcId="{52C22C89-4CD6-4398-99EB-7140107D0328}" destId="{97CFECBD-5D5E-4E43-8B60-CC4D7DF22862}" srcOrd="1" destOrd="0" presId="urn:microsoft.com/office/officeart/2005/8/layout/orgChart1"/>
    <dgm:cxn modelId="{96523248-0845-4A2D-8E8E-C9783F2521C6}" type="presParOf" srcId="{97CFECBD-5D5E-4E43-8B60-CC4D7DF22862}" destId="{0E318846-2855-484C-A143-785BA4DFB0F9}" srcOrd="0" destOrd="0" presId="urn:microsoft.com/office/officeart/2005/8/layout/orgChart1"/>
    <dgm:cxn modelId="{AA3D3765-E3AA-4079-A457-0D558445BB57}" type="presParOf" srcId="{0E318846-2855-484C-A143-785BA4DFB0F9}" destId="{3DAB2EC7-B15E-402A-808B-705CDD7F2899}" srcOrd="0" destOrd="0" presId="urn:microsoft.com/office/officeart/2005/8/layout/orgChart1"/>
    <dgm:cxn modelId="{73AD0C55-F7A8-4E01-B326-2E81A5FA11CB}" type="presParOf" srcId="{0E318846-2855-484C-A143-785BA4DFB0F9}" destId="{43468DF0-DA1C-4911-9E4B-EEF8938399D9}" srcOrd="1" destOrd="0" presId="urn:microsoft.com/office/officeart/2005/8/layout/orgChart1"/>
    <dgm:cxn modelId="{724893D0-FE00-4E8E-9A57-74AED2362990}" type="presParOf" srcId="{97CFECBD-5D5E-4E43-8B60-CC4D7DF22862}" destId="{6819523F-79ED-48E7-A719-848F5B10EC1F}" srcOrd="1" destOrd="0" presId="urn:microsoft.com/office/officeart/2005/8/layout/orgChart1"/>
    <dgm:cxn modelId="{0FE266ED-9DEC-4908-82E6-31FD132CBB27}" type="presParOf" srcId="{97CFECBD-5D5E-4E43-8B60-CC4D7DF22862}" destId="{B4CD6FDE-4146-45C9-BCFA-750333CBBFDE}" srcOrd="2" destOrd="0" presId="urn:microsoft.com/office/officeart/2005/8/layout/orgChart1"/>
    <dgm:cxn modelId="{DC751919-9F0B-4592-8A1A-0B41DEBAAE63}" type="presParOf" srcId="{AEC23564-F079-4E88-A110-82E3CC96619D}" destId="{BFBBE3C5-C10B-4E93-AD9D-FE362DAAFD1D}" srcOrd="2" destOrd="0" presId="urn:microsoft.com/office/officeart/2005/8/layout/orgChart1"/>
    <dgm:cxn modelId="{E375F19E-CDB8-4FA7-915B-4B9B06BE2397}" type="presParOf" srcId="{3C58AD04-B490-4A04-942F-F5A91115E554}" destId="{FDE899EB-A93B-4FB1-8FB9-DA14362862C4}" srcOrd="4" destOrd="0" presId="urn:microsoft.com/office/officeart/2005/8/layout/orgChart1"/>
    <dgm:cxn modelId="{47B91158-C5A8-4C8B-8452-B2CD522F8DD3}" type="presParOf" srcId="{3C58AD04-B490-4A04-942F-F5A91115E554}" destId="{1081DE2E-32DC-44D7-844A-7758AB7D811C}" srcOrd="5" destOrd="0" presId="urn:microsoft.com/office/officeart/2005/8/layout/orgChart1"/>
    <dgm:cxn modelId="{10CDFE42-E12B-422E-9B0F-7EF0380FFCF8}" type="presParOf" srcId="{1081DE2E-32DC-44D7-844A-7758AB7D811C}" destId="{7F635B3B-220F-45D5-BEDF-587F73D030F4}" srcOrd="0" destOrd="0" presId="urn:microsoft.com/office/officeart/2005/8/layout/orgChart1"/>
    <dgm:cxn modelId="{3AACEF91-983B-4E24-95AE-EF1885795E58}" type="presParOf" srcId="{7F635B3B-220F-45D5-BEDF-587F73D030F4}" destId="{3F10BCD1-2371-4B6B-A1E2-303116C581ED}" srcOrd="0" destOrd="0" presId="urn:microsoft.com/office/officeart/2005/8/layout/orgChart1"/>
    <dgm:cxn modelId="{2396367D-E775-4DB4-A5F5-FEA88A4F69E5}" type="presParOf" srcId="{7F635B3B-220F-45D5-BEDF-587F73D030F4}" destId="{DDB39561-9BF8-4E31-B71C-54126DF58AEC}" srcOrd="1" destOrd="0" presId="urn:microsoft.com/office/officeart/2005/8/layout/orgChart1"/>
    <dgm:cxn modelId="{F6AD9F89-99A1-427F-B199-F963FD2E443D}" type="presParOf" srcId="{1081DE2E-32DC-44D7-844A-7758AB7D811C}" destId="{B5190022-6683-4D3A-880F-857AB13128B6}" srcOrd="1" destOrd="0" presId="urn:microsoft.com/office/officeart/2005/8/layout/orgChart1"/>
    <dgm:cxn modelId="{F22B7F7B-6FA4-493A-A572-8F8108C8BE24}" type="presParOf" srcId="{B5190022-6683-4D3A-880F-857AB13128B6}" destId="{6B4F7780-B6C5-474C-A72B-985F7CA89A66}" srcOrd="0" destOrd="0" presId="urn:microsoft.com/office/officeart/2005/8/layout/orgChart1"/>
    <dgm:cxn modelId="{82BBD65F-2D14-4F83-819E-D2869653DF2B}" type="presParOf" srcId="{B5190022-6683-4D3A-880F-857AB13128B6}" destId="{2AC8F8F4-45DC-42AA-AA26-9659F6F74FE5}" srcOrd="1" destOrd="0" presId="urn:microsoft.com/office/officeart/2005/8/layout/orgChart1"/>
    <dgm:cxn modelId="{CD82C0A6-B5C8-45DA-83DE-2F2E6887B035}" type="presParOf" srcId="{2AC8F8F4-45DC-42AA-AA26-9659F6F74FE5}" destId="{F30CCF86-63F2-443D-B831-9AAB95A8BDE0}" srcOrd="0" destOrd="0" presId="urn:microsoft.com/office/officeart/2005/8/layout/orgChart1"/>
    <dgm:cxn modelId="{189E2870-C30B-4EE6-ADEB-B3416BF04778}" type="presParOf" srcId="{F30CCF86-63F2-443D-B831-9AAB95A8BDE0}" destId="{802E3AD4-03C7-4E0D-8E3E-1574920B30D2}" srcOrd="0" destOrd="0" presId="urn:microsoft.com/office/officeart/2005/8/layout/orgChart1"/>
    <dgm:cxn modelId="{A11C6ED9-DD81-4CF7-909D-376B8F2D1B8F}" type="presParOf" srcId="{F30CCF86-63F2-443D-B831-9AAB95A8BDE0}" destId="{5CF9A567-D68B-488C-BE12-52EADB1CDCDB}" srcOrd="1" destOrd="0" presId="urn:microsoft.com/office/officeart/2005/8/layout/orgChart1"/>
    <dgm:cxn modelId="{40572DEB-DDA6-4C2F-A046-B99EF88341B0}" type="presParOf" srcId="{2AC8F8F4-45DC-42AA-AA26-9659F6F74FE5}" destId="{82705CBE-136F-44F8-9229-3FE997E5157F}" srcOrd="1" destOrd="0" presId="urn:microsoft.com/office/officeart/2005/8/layout/orgChart1"/>
    <dgm:cxn modelId="{E6DA45D6-7AFF-4D1E-BCED-F4A9351275DE}" type="presParOf" srcId="{82705CBE-136F-44F8-9229-3FE997E5157F}" destId="{DBFBDDE2-332E-4686-9250-4C7394D6E3BF}" srcOrd="0" destOrd="0" presId="urn:microsoft.com/office/officeart/2005/8/layout/orgChart1"/>
    <dgm:cxn modelId="{84E53DD2-BDC5-4122-A600-F496D33D5A4F}" type="presParOf" srcId="{82705CBE-136F-44F8-9229-3FE997E5157F}" destId="{FEB60747-DC3E-4877-B536-5DE44135A4EB}" srcOrd="1" destOrd="0" presId="urn:microsoft.com/office/officeart/2005/8/layout/orgChart1"/>
    <dgm:cxn modelId="{0D369F83-76C6-44CE-8FEA-CCF068D91783}" type="presParOf" srcId="{FEB60747-DC3E-4877-B536-5DE44135A4EB}" destId="{09DDD6F5-6BD9-4985-99B9-4D11A17BE796}" srcOrd="0" destOrd="0" presId="urn:microsoft.com/office/officeart/2005/8/layout/orgChart1"/>
    <dgm:cxn modelId="{412ECE77-E681-455C-9FE5-1DF3206A7B1D}" type="presParOf" srcId="{09DDD6F5-6BD9-4985-99B9-4D11A17BE796}" destId="{FFF00329-48B6-49FF-A094-C250BFF177D5}" srcOrd="0" destOrd="0" presId="urn:microsoft.com/office/officeart/2005/8/layout/orgChart1"/>
    <dgm:cxn modelId="{E10E978B-9298-4DD8-BAF6-EF1C79B59DC3}" type="presParOf" srcId="{09DDD6F5-6BD9-4985-99B9-4D11A17BE796}" destId="{CA94EDAB-13FC-41A7-93EE-9994ACA1D7BE}" srcOrd="1" destOrd="0" presId="urn:microsoft.com/office/officeart/2005/8/layout/orgChart1"/>
    <dgm:cxn modelId="{96ED5DBB-D612-4505-B31C-DF30C4C696FA}" type="presParOf" srcId="{FEB60747-DC3E-4877-B536-5DE44135A4EB}" destId="{D0AA6798-154D-4830-B511-5D45FF00BB5C}" srcOrd="1" destOrd="0" presId="urn:microsoft.com/office/officeart/2005/8/layout/orgChart1"/>
    <dgm:cxn modelId="{76E1F6DB-39CF-4C49-B332-DDE38DEFA288}" type="presParOf" srcId="{FEB60747-DC3E-4877-B536-5DE44135A4EB}" destId="{01C83901-3D78-4B9C-B0B7-EC80F7A2D4DD}" srcOrd="2" destOrd="0" presId="urn:microsoft.com/office/officeart/2005/8/layout/orgChart1"/>
    <dgm:cxn modelId="{DF7B56BD-D0AE-4B29-9F18-6EB7CDB48B8A}" type="presParOf" srcId="{2AC8F8F4-45DC-42AA-AA26-9659F6F74FE5}" destId="{BA3425C0-3FE9-4A80-BCD2-0209D490DCFF}" srcOrd="2" destOrd="0" presId="urn:microsoft.com/office/officeart/2005/8/layout/orgChart1"/>
    <dgm:cxn modelId="{80CE19D7-372A-444D-9246-D39BD8DE68C6}" type="presParOf" srcId="{1081DE2E-32DC-44D7-844A-7758AB7D811C}" destId="{019697A7-A45B-43F3-B788-931C35BEF43E}" srcOrd="2" destOrd="0" presId="urn:microsoft.com/office/officeart/2005/8/layout/orgChart1"/>
    <dgm:cxn modelId="{86DBAA15-BB20-45B1-A505-728FA5866FE2}" type="presParOf" srcId="{5807CD3F-A835-4FB3-86CB-4DAD43EC9104}" destId="{0F521FB9-8B79-4F07-9FD8-5E534B49DB89}" srcOrd="2" destOrd="0" presId="urn:microsoft.com/office/officeart/2005/8/layout/orgChart1"/>
    <dgm:cxn modelId="{26D50CDA-E4D5-4E92-A543-E3443EFB56BE}" type="presParOf" srcId="{5F4B2464-9A83-469A-9E3E-21A1CDA427A6}" destId="{11F256FD-C5C0-488F-9C7A-9AB3540DE4CC}" srcOrd="2" destOrd="0" presId="urn:microsoft.com/office/officeart/2005/8/layout/orgChart1"/>
    <dgm:cxn modelId="{4BB07023-954E-4FBE-AAA7-A6297A66BBD2}" type="presParOf" srcId="{11F256FD-C5C0-488F-9C7A-9AB3540DE4CC}" destId="{364B4967-8FE2-4377-B4CE-9019D1497F4D}" srcOrd="0" destOrd="0" presId="urn:microsoft.com/office/officeart/2005/8/layout/orgChart1"/>
    <dgm:cxn modelId="{3E8FCCAA-3FEE-4D28-A5D3-F7DC6534EC28}" type="presParOf" srcId="{11F256FD-C5C0-488F-9C7A-9AB3540DE4CC}" destId="{99683804-5755-4800-BA70-C25A3E64105C}" srcOrd="1" destOrd="0" presId="urn:microsoft.com/office/officeart/2005/8/layout/orgChart1"/>
    <dgm:cxn modelId="{43535F93-FE98-48C6-A699-22729067FA92}" type="presParOf" srcId="{99683804-5755-4800-BA70-C25A3E64105C}" destId="{C22A514F-E8C1-48AA-8951-6B6E311EA44A}" srcOrd="0" destOrd="0" presId="urn:microsoft.com/office/officeart/2005/8/layout/orgChart1"/>
    <dgm:cxn modelId="{9EBD0C96-FE0D-48FE-BA06-6B5BFD2EB815}" type="presParOf" srcId="{C22A514F-E8C1-48AA-8951-6B6E311EA44A}" destId="{E2CACE4C-AE7E-42EC-AE4D-F5ED6C847556}" srcOrd="0" destOrd="0" presId="urn:microsoft.com/office/officeart/2005/8/layout/orgChart1"/>
    <dgm:cxn modelId="{6B3E8C10-53B8-47F6-8542-08B8AD8B3433}" type="presParOf" srcId="{C22A514F-E8C1-48AA-8951-6B6E311EA44A}" destId="{09D2BC2F-01B5-486F-92DB-1934B6BC16F1}" srcOrd="1" destOrd="0" presId="urn:microsoft.com/office/officeart/2005/8/layout/orgChart1"/>
    <dgm:cxn modelId="{66D02754-4712-4D68-936E-FAE035B11AE0}" type="presParOf" srcId="{99683804-5755-4800-BA70-C25A3E64105C}" destId="{CA560013-A481-46B9-B763-88F4F9BF83E0}" srcOrd="1" destOrd="0" presId="urn:microsoft.com/office/officeart/2005/8/layout/orgChart1"/>
    <dgm:cxn modelId="{349213A6-0891-4BED-876D-07B0B1BC09E9}" type="presParOf" srcId="{99683804-5755-4800-BA70-C25A3E64105C}" destId="{99F1D32C-F5F9-408A-B7BA-8FEEC03363A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4B4967-8FE2-4377-B4CE-9019D1497F4D}">
      <dsp:nvSpPr>
        <dsp:cNvPr id="0" name=""/>
        <dsp:cNvSpPr/>
      </dsp:nvSpPr>
      <dsp:spPr>
        <a:xfrm>
          <a:off x="3564788" y="409718"/>
          <a:ext cx="156946" cy="332388"/>
        </a:xfrm>
        <a:custGeom>
          <a:avLst/>
          <a:gdLst/>
          <a:ahLst/>
          <a:cxnLst/>
          <a:rect l="0" t="0" r="0" b="0"/>
          <a:pathLst>
            <a:path>
              <a:moveTo>
                <a:pt x="156946" y="0"/>
              </a:moveTo>
              <a:lnTo>
                <a:pt x="156946" y="332388"/>
              </a:lnTo>
              <a:lnTo>
                <a:pt x="0" y="332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FBDDE2-332E-4686-9250-4C7394D6E3BF}">
      <dsp:nvSpPr>
        <dsp:cNvPr id="0" name=""/>
        <dsp:cNvSpPr/>
      </dsp:nvSpPr>
      <dsp:spPr>
        <a:xfrm>
          <a:off x="7101243" y="2715373"/>
          <a:ext cx="175863" cy="525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5353"/>
              </a:lnTo>
              <a:lnTo>
                <a:pt x="175863" y="5253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4F7780-B6C5-474C-A72B-985F7CA89A66}">
      <dsp:nvSpPr>
        <dsp:cNvPr id="0" name=""/>
        <dsp:cNvSpPr/>
      </dsp:nvSpPr>
      <dsp:spPr>
        <a:xfrm>
          <a:off x="7524493" y="2042288"/>
          <a:ext cx="91440" cy="91440"/>
        </a:xfrm>
        <a:custGeom>
          <a:avLst/>
          <a:gdLst/>
          <a:ahLst/>
          <a:cxnLst/>
          <a:rect l="0" t="0" r="0" b="0"/>
          <a:pathLst>
            <a:path>
              <a:moveTo>
                <a:pt x="45720" y="45720"/>
              </a:moveTo>
              <a:lnTo>
                <a:pt x="45720" y="1156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899EB-A93B-4FB1-8FB9-DA14362862C4}">
      <dsp:nvSpPr>
        <dsp:cNvPr id="0" name=""/>
        <dsp:cNvSpPr/>
      </dsp:nvSpPr>
      <dsp:spPr>
        <a:xfrm>
          <a:off x="6618617" y="1356491"/>
          <a:ext cx="9515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0" y="80703"/>
              </a:lnTo>
              <a:lnTo>
                <a:pt x="951596" y="80703"/>
              </a:lnTo>
              <a:lnTo>
                <a:pt x="951596" y="1156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BACF6-00DD-4AA1-B80F-30E4D63650CF}">
      <dsp:nvSpPr>
        <dsp:cNvPr id="0" name=""/>
        <dsp:cNvSpPr/>
      </dsp:nvSpPr>
      <dsp:spPr>
        <a:xfrm>
          <a:off x="5990028" y="2300172"/>
          <a:ext cx="121038" cy="418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854"/>
              </a:lnTo>
              <a:lnTo>
                <a:pt x="121038" y="418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7F312E-FEC5-471A-82F2-8F8988CF6AF7}">
      <dsp:nvSpPr>
        <dsp:cNvPr id="0" name=""/>
        <dsp:cNvSpPr/>
      </dsp:nvSpPr>
      <dsp:spPr>
        <a:xfrm>
          <a:off x="6312797" y="1356491"/>
          <a:ext cx="305819" cy="91440"/>
        </a:xfrm>
        <a:custGeom>
          <a:avLst/>
          <a:gdLst/>
          <a:ahLst/>
          <a:cxnLst/>
          <a:rect l="0" t="0" r="0" b="0"/>
          <a:pathLst>
            <a:path>
              <a:moveTo>
                <a:pt x="305819" y="45720"/>
              </a:moveTo>
              <a:lnTo>
                <a:pt x="305819" y="80703"/>
              </a:lnTo>
              <a:lnTo>
                <a:pt x="0" y="80703"/>
              </a:lnTo>
              <a:lnTo>
                <a:pt x="0" y="1156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947C37-45A8-4CBA-879F-CB68A27025CD}">
      <dsp:nvSpPr>
        <dsp:cNvPr id="0" name=""/>
        <dsp:cNvSpPr/>
      </dsp:nvSpPr>
      <dsp:spPr>
        <a:xfrm>
          <a:off x="5132748" y="2125766"/>
          <a:ext cx="112964" cy="492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2010"/>
              </a:lnTo>
              <a:lnTo>
                <a:pt x="112964" y="4920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CE04B-9909-4D51-A945-648B2D89C0C5}">
      <dsp:nvSpPr>
        <dsp:cNvPr id="0" name=""/>
        <dsp:cNvSpPr/>
      </dsp:nvSpPr>
      <dsp:spPr>
        <a:xfrm>
          <a:off x="5433987" y="1356491"/>
          <a:ext cx="1184629" cy="91440"/>
        </a:xfrm>
        <a:custGeom>
          <a:avLst/>
          <a:gdLst/>
          <a:ahLst/>
          <a:cxnLst/>
          <a:rect l="0" t="0" r="0" b="0"/>
          <a:pathLst>
            <a:path>
              <a:moveTo>
                <a:pt x="1184629" y="45720"/>
              </a:moveTo>
              <a:lnTo>
                <a:pt x="1184629" y="80703"/>
              </a:lnTo>
              <a:lnTo>
                <a:pt x="0" y="80703"/>
              </a:lnTo>
              <a:lnTo>
                <a:pt x="0" y="1156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A3D5E-1438-448E-AC22-84C548E35BD1}">
      <dsp:nvSpPr>
        <dsp:cNvPr id="0" name=""/>
        <dsp:cNvSpPr/>
      </dsp:nvSpPr>
      <dsp:spPr>
        <a:xfrm>
          <a:off x="3721735" y="409718"/>
          <a:ext cx="2896881" cy="664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9793"/>
              </a:lnTo>
              <a:lnTo>
                <a:pt x="2896881" y="629793"/>
              </a:lnTo>
              <a:lnTo>
                <a:pt x="2896881" y="664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305DB-0A2B-4F44-9A24-7005737E6A66}">
      <dsp:nvSpPr>
        <dsp:cNvPr id="0" name=""/>
        <dsp:cNvSpPr/>
      </dsp:nvSpPr>
      <dsp:spPr>
        <a:xfrm>
          <a:off x="4252839" y="2738059"/>
          <a:ext cx="140796" cy="5602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0293"/>
              </a:lnTo>
              <a:lnTo>
                <a:pt x="140796" y="5602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44E5C-CC22-4283-AAD5-9050A2BDC214}">
      <dsp:nvSpPr>
        <dsp:cNvPr id="0" name=""/>
        <dsp:cNvSpPr/>
      </dsp:nvSpPr>
      <dsp:spPr>
        <a:xfrm>
          <a:off x="3702815" y="1560579"/>
          <a:ext cx="91440" cy="6237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3723"/>
              </a:lnTo>
              <a:lnTo>
                <a:pt x="80703" y="6237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F8381-EBA1-4D3D-8B5D-E2365845DA5F}">
      <dsp:nvSpPr>
        <dsp:cNvPr id="0" name=""/>
        <dsp:cNvSpPr/>
      </dsp:nvSpPr>
      <dsp:spPr>
        <a:xfrm>
          <a:off x="1118223" y="4713416"/>
          <a:ext cx="270781" cy="345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275"/>
              </a:lnTo>
              <a:lnTo>
                <a:pt x="270781" y="34527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F50548-5BAC-4976-AC47-453668E56CB3}">
      <dsp:nvSpPr>
        <dsp:cNvPr id="0" name=""/>
        <dsp:cNvSpPr/>
      </dsp:nvSpPr>
      <dsp:spPr>
        <a:xfrm>
          <a:off x="2742913" y="2632334"/>
          <a:ext cx="470332" cy="1831641"/>
        </a:xfrm>
        <a:custGeom>
          <a:avLst/>
          <a:gdLst/>
          <a:ahLst/>
          <a:cxnLst/>
          <a:rect l="0" t="0" r="0" b="0"/>
          <a:pathLst>
            <a:path>
              <a:moveTo>
                <a:pt x="470332" y="0"/>
              </a:moveTo>
              <a:lnTo>
                <a:pt x="470332" y="1831641"/>
              </a:lnTo>
              <a:lnTo>
                <a:pt x="0" y="183164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1597D-9473-4487-AA83-F9AF341A0410}">
      <dsp:nvSpPr>
        <dsp:cNvPr id="0" name=""/>
        <dsp:cNvSpPr/>
      </dsp:nvSpPr>
      <dsp:spPr>
        <a:xfrm>
          <a:off x="1543361" y="3625620"/>
          <a:ext cx="143981" cy="2944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457"/>
              </a:lnTo>
              <a:lnTo>
                <a:pt x="143981" y="2944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9BFE09-1371-4439-B7E3-666EF12E65BC}">
      <dsp:nvSpPr>
        <dsp:cNvPr id="0" name=""/>
        <dsp:cNvSpPr/>
      </dsp:nvSpPr>
      <dsp:spPr>
        <a:xfrm>
          <a:off x="2407247" y="2632334"/>
          <a:ext cx="805998" cy="531626"/>
        </a:xfrm>
        <a:custGeom>
          <a:avLst/>
          <a:gdLst/>
          <a:ahLst/>
          <a:cxnLst/>
          <a:rect l="0" t="0" r="0" b="0"/>
          <a:pathLst>
            <a:path>
              <a:moveTo>
                <a:pt x="805998" y="0"/>
              </a:moveTo>
              <a:lnTo>
                <a:pt x="805998" y="531626"/>
              </a:lnTo>
              <a:lnTo>
                <a:pt x="0" y="5316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544637-3C45-4FA9-BE07-8472793B9A74}">
      <dsp:nvSpPr>
        <dsp:cNvPr id="0" name=""/>
        <dsp:cNvSpPr/>
      </dsp:nvSpPr>
      <dsp:spPr>
        <a:xfrm>
          <a:off x="3667832" y="1560579"/>
          <a:ext cx="91440" cy="570861"/>
        </a:xfrm>
        <a:custGeom>
          <a:avLst/>
          <a:gdLst/>
          <a:ahLst/>
          <a:cxnLst/>
          <a:rect l="0" t="0" r="0" b="0"/>
          <a:pathLst>
            <a:path>
              <a:moveTo>
                <a:pt x="80703" y="0"/>
              </a:moveTo>
              <a:lnTo>
                <a:pt x="80703" y="570861"/>
              </a:lnTo>
              <a:lnTo>
                <a:pt x="45720" y="570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6A508-E7C8-4E43-8E2F-359B24CD443D}">
      <dsp:nvSpPr>
        <dsp:cNvPr id="0" name=""/>
        <dsp:cNvSpPr/>
      </dsp:nvSpPr>
      <dsp:spPr>
        <a:xfrm>
          <a:off x="3676015" y="409718"/>
          <a:ext cx="91440" cy="6647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9793"/>
              </a:lnTo>
              <a:lnTo>
                <a:pt x="72520" y="629793"/>
              </a:lnTo>
              <a:lnTo>
                <a:pt x="72520" y="664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EC5D29-9F56-49D4-A518-014C411D9E76}">
      <dsp:nvSpPr>
        <dsp:cNvPr id="0" name=""/>
        <dsp:cNvSpPr/>
      </dsp:nvSpPr>
      <dsp:spPr>
        <a:xfrm>
          <a:off x="122625" y="1365520"/>
          <a:ext cx="174667" cy="1261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847"/>
              </a:lnTo>
              <a:lnTo>
                <a:pt x="174667" y="12618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5A00E-9CD1-44F8-A3F7-A35DA491022A}">
      <dsp:nvSpPr>
        <dsp:cNvPr id="0" name=""/>
        <dsp:cNvSpPr/>
      </dsp:nvSpPr>
      <dsp:spPr>
        <a:xfrm>
          <a:off x="122625" y="1365520"/>
          <a:ext cx="174667" cy="39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265"/>
              </a:lnTo>
              <a:lnTo>
                <a:pt x="174667" y="3942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021A2-C06D-4D91-AA4A-3668A9B70725}">
      <dsp:nvSpPr>
        <dsp:cNvPr id="0" name=""/>
        <dsp:cNvSpPr/>
      </dsp:nvSpPr>
      <dsp:spPr>
        <a:xfrm>
          <a:off x="588404" y="409718"/>
          <a:ext cx="3133330" cy="664777"/>
        </a:xfrm>
        <a:custGeom>
          <a:avLst/>
          <a:gdLst/>
          <a:ahLst/>
          <a:cxnLst/>
          <a:rect l="0" t="0" r="0" b="0"/>
          <a:pathLst>
            <a:path>
              <a:moveTo>
                <a:pt x="3133330" y="0"/>
              </a:moveTo>
              <a:lnTo>
                <a:pt x="3133330" y="629793"/>
              </a:lnTo>
              <a:lnTo>
                <a:pt x="0" y="629793"/>
              </a:lnTo>
              <a:lnTo>
                <a:pt x="0" y="6647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4E63FA-6BE6-4787-8FCF-AA9ECBE44E73}">
      <dsp:nvSpPr>
        <dsp:cNvPr id="0" name=""/>
        <dsp:cNvSpPr/>
      </dsp:nvSpPr>
      <dsp:spPr>
        <a:xfrm>
          <a:off x="2719069" y="76200"/>
          <a:ext cx="2005331" cy="333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Storyboard </a:t>
          </a:r>
          <a:r>
            <a:rPr lang="en-US" sz="1050" kern="1200" dirty="0" smtClean="0"/>
            <a:t>for </a:t>
          </a:r>
          <a:r>
            <a:rPr lang="en-US" sz="1050" kern="1200" dirty="0" smtClean="0"/>
            <a:t>Videoconferencing</a:t>
          </a:r>
          <a:endParaRPr lang="en-US" sz="1050" kern="1200" dirty="0"/>
        </a:p>
      </dsp:txBody>
      <dsp:txXfrm>
        <a:off x="2719069" y="76200"/>
        <a:ext cx="2005331" cy="333517"/>
      </dsp:txXfrm>
    </dsp:sp>
    <dsp:sp modelId="{E4CB2C4E-B5BC-4A19-BB29-06E258A7F8E1}">
      <dsp:nvSpPr>
        <dsp:cNvPr id="0" name=""/>
        <dsp:cNvSpPr/>
      </dsp:nvSpPr>
      <dsp:spPr>
        <a:xfrm>
          <a:off x="6180" y="1074495"/>
          <a:ext cx="1164448" cy="291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Early Interventions:</a:t>
          </a:r>
          <a:endParaRPr lang="en-US" sz="1050" kern="1200" dirty="0"/>
        </a:p>
      </dsp:txBody>
      <dsp:txXfrm>
        <a:off x="6180" y="1074495"/>
        <a:ext cx="1164448" cy="291025"/>
      </dsp:txXfrm>
    </dsp:sp>
    <dsp:sp modelId="{79AED7B7-28EA-4F30-9AB3-B860D07DD6C8}">
      <dsp:nvSpPr>
        <dsp:cNvPr id="0" name=""/>
        <dsp:cNvSpPr/>
      </dsp:nvSpPr>
      <dsp:spPr>
        <a:xfrm>
          <a:off x="297292" y="1435487"/>
          <a:ext cx="1299111" cy="6485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Invention of television supports Simple Analog Videoconferences (1936 to 1940) </a:t>
          </a:r>
          <a:endParaRPr lang="en-US" sz="1000" kern="1200" dirty="0"/>
        </a:p>
      </dsp:txBody>
      <dsp:txXfrm>
        <a:off x="297292" y="1435487"/>
        <a:ext cx="1299111" cy="648596"/>
      </dsp:txXfrm>
    </dsp:sp>
    <dsp:sp modelId="{4CA176B2-9475-4B24-88AE-4279370955AF}">
      <dsp:nvSpPr>
        <dsp:cNvPr id="0" name=""/>
        <dsp:cNvSpPr/>
      </dsp:nvSpPr>
      <dsp:spPr>
        <a:xfrm>
          <a:off x="297292" y="2154051"/>
          <a:ext cx="1080114" cy="9466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NASA uses two radiofrequency (UHF or VHF) to communicate from a distant  location </a:t>
          </a:r>
          <a:endParaRPr lang="en-US" sz="1000" kern="1200" dirty="0"/>
        </a:p>
      </dsp:txBody>
      <dsp:txXfrm>
        <a:off x="297292" y="2154051"/>
        <a:ext cx="1080114" cy="946633"/>
      </dsp:txXfrm>
    </dsp:sp>
    <dsp:sp modelId="{88E59C29-D618-4EFC-AA3A-F9DD614D36BA}">
      <dsp:nvSpPr>
        <dsp:cNvPr id="0" name=""/>
        <dsp:cNvSpPr/>
      </dsp:nvSpPr>
      <dsp:spPr>
        <a:xfrm>
          <a:off x="2900534" y="1074495"/>
          <a:ext cx="1696002" cy="4860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Basic Research:  AT&amp;T  introduce “Picturephone” – first 2 way videoconference </a:t>
          </a:r>
          <a:endParaRPr lang="en-US" sz="1050" kern="1200" dirty="0"/>
        </a:p>
      </dsp:txBody>
      <dsp:txXfrm>
        <a:off x="2900534" y="1074495"/>
        <a:ext cx="1696002" cy="486084"/>
      </dsp:txXfrm>
    </dsp:sp>
    <dsp:sp modelId="{15C1B2A9-44B5-41A4-B212-9B761378123A}">
      <dsp:nvSpPr>
        <dsp:cNvPr id="0" name=""/>
        <dsp:cNvSpPr/>
      </dsp:nvSpPr>
      <dsp:spPr>
        <a:xfrm>
          <a:off x="2712940" y="1630546"/>
          <a:ext cx="1000611" cy="10017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Applied Research: Information Science Institute(ISI)  University of South Carolina laboratories</a:t>
          </a:r>
          <a:endParaRPr lang="en-US" sz="1000" kern="1200" dirty="0"/>
        </a:p>
      </dsp:txBody>
      <dsp:txXfrm>
        <a:off x="2712940" y="1630546"/>
        <a:ext cx="1000611" cy="1001787"/>
      </dsp:txXfrm>
    </dsp:sp>
    <dsp:sp modelId="{8CFEAEF7-C80C-483E-9DA9-67551BA3A415}">
      <dsp:nvSpPr>
        <dsp:cNvPr id="0" name=""/>
        <dsp:cNvSpPr/>
      </dsp:nvSpPr>
      <dsp:spPr>
        <a:xfrm>
          <a:off x="1447373" y="2702301"/>
          <a:ext cx="959873" cy="9233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Danny Cohen published paper - use of Network Video Protocol (NVP)</a:t>
          </a:r>
          <a:endParaRPr lang="en-US" sz="1000" kern="1200" dirty="0"/>
        </a:p>
      </dsp:txBody>
      <dsp:txXfrm>
        <a:off x="1447373" y="2702301"/>
        <a:ext cx="959873" cy="923319"/>
      </dsp:txXfrm>
    </dsp:sp>
    <dsp:sp modelId="{2D72538E-E92C-431E-BB45-57E1F51CC9EB}">
      <dsp:nvSpPr>
        <dsp:cNvPr id="0" name=""/>
        <dsp:cNvSpPr/>
      </dsp:nvSpPr>
      <dsp:spPr>
        <a:xfrm>
          <a:off x="1687342" y="3695587"/>
          <a:ext cx="1375812" cy="4489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Cohen’s NVP (1973) aided in development of videoconferencing</a:t>
          </a:r>
          <a:endParaRPr lang="en-US" sz="1000" kern="1200" dirty="0"/>
        </a:p>
      </dsp:txBody>
      <dsp:txXfrm>
        <a:off x="1687342" y="3695587"/>
        <a:ext cx="1375812" cy="448979"/>
      </dsp:txXfrm>
    </dsp:sp>
    <dsp:sp modelId="{D0E9CAB0-740C-4C28-9375-5CF28DBB7E0C}">
      <dsp:nvSpPr>
        <dsp:cNvPr id="0" name=""/>
        <dsp:cNvSpPr/>
      </dsp:nvSpPr>
      <dsp:spPr>
        <a:xfrm>
          <a:off x="937702" y="4214534"/>
          <a:ext cx="1805211" cy="498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Released second innovation, 1981, based on Randy Cole’s publication</a:t>
          </a:r>
          <a:endParaRPr lang="en-US" sz="1000" kern="1200" dirty="0"/>
        </a:p>
      </dsp:txBody>
      <dsp:txXfrm>
        <a:off x="937702" y="4214534"/>
        <a:ext cx="1805211" cy="498881"/>
      </dsp:txXfrm>
    </dsp:sp>
    <dsp:sp modelId="{25B35CF1-0282-4DA5-83C1-F43E15F703D2}">
      <dsp:nvSpPr>
        <dsp:cNvPr id="0" name=""/>
        <dsp:cNvSpPr/>
      </dsp:nvSpPr>
      <dsp:spPr>
        <a:xfrm>
          <a:off x="1389005" y="4783383"/>
          <a:ext cx="1674149" cy="5506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COST 211- encoding for communication lines integral for videoconferencing</a:t>
          </a:r>
          <a:endParaRPr lang="en-US" sz="1000" kern="1200" dirty="0"/>
        </a:p>
      </dsp:txBody>
      <dsp:txXfrm>
        <a:off x="1389005" y="4783383"/>
        <a:ext cx="1674149" cy="550615"/>
      </dsp:txXfrm>
    </dsp:sp>
    <dsp:sp modelId="{C788CB8E-6449-4469-A216-300B0050AECE}">
      <dsp:nvSpPr>
        <dsp:cNvPr id="0" name=""/>
        <dsp:cNvSpPr/>
      </dsp:nvSpPr>
      <dsp:spPr>
        <a:xfrm>
          <a:off x="3783519" y="1630546"/>
          <a:ext cx="938640" cy="11075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Development: IBM(1991)  own video conferencing technology for personal computers</a:t>
          </a:r>
          <a:endParaRPr lang="en-US" sz="1000" kern="1200" dirty="0"/>
        </a:p>
      </dsp:txBody>
      <dsp:txXfrm>
        <a:off x="3783519" y="1630546"/>
        <a:ext cx="938640" cy="1107513"/>
      </dsp:txXfrm>
    </dsp:sp>
    <dsp:sp modelId="{11937D33-EFC0-429C-9AF9-FAD79F2B8564}">
      <dsp:nvSpPr>
        <dsp:cNvPr id="0" name=""/>
        <dsp:cNvSpPr/>
      </dsp:nvSpPr>
      <dsp:spPr>
        <a:xfrm>
          <a:off x="4393635" y="2808026"/>
          <a:ext cx="782110" cy="9806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AT&amp;T designs a video conferencing  system for home use in 1992</a:t>
          </a:r>
          <a:endParaRPr lang="en-US" sz="1000" kern="1200" dirty="0"/>
        </a:p>
      </dsp:txBody>
      <dsp:txXfrm>
        <a:off x="4393635" y="2808026"/>
        <a:ext cx="782110" cy="980652"/>
      </dsp:txXfrm>
    </dsp:sp>
    <dsp:sp modelId="{B623578E-45C6-47E3-AE02-A58734D0049C}">
      <dsp:nvSpPr>
        <dsp:cNvPr id="0" name=""/>
        <dsp:cNvSpPr/>
      </dsp:nvSpPr>
      <dsp:spPr>
        <a:xfrm>
          <a:off x="6043869" y="1074495"/>
          <a:ext cx="1149495" cy="3277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Commercialization</a:t>
          </a:r>
          <a:endParaRPr lang="en-US" sz="1050" kern="1200" dirty="0"/>
        </a:p>
      </dsp:txBody>
      <dsp:txXfrm>
        <a:off x="6043869" y="1074495"/>
        <a:ext cx="1149495" cy="327716"/>
      </dsp:txXfrm>
    </dsp:sp>
    <dsp:sp modelId="{4B79D4EB-C9BF-4D25-839C-E358DA4D74EA}">
      <dsp:nvSpPr>
        <dsp:cNvPr id="0" name=""/>
        <dsp:cNvSpPr/>
      </dsp:nvSpPr>
      <dsp:spPr>
        <a:xfrm>
          <a:off x="5057439" y="1472178"/>
          <a:ext cx="753097" cy="6535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1992-1998 Video conferencing units</a:t>
          </a:r>
          <a:endParaRPr lang="en-US" sz="1000" kern="1200" dirty="0"/>
        </a:p>
      </dsp:txBody>
      <dsp:txXfrm>
        <a:off x="5057439" y="1472178"/>
        <a:ext cx="753097" cy="653587"/>
      </dsp:txXfrm>
    </dsp:sp>
    <dsp:sp modelId="{8051A108-4DE2-4528-81A8-02375F5AE528}">
      <dsp:nvSpPr>
        <dsp:cNvPr id="0" name=""/>
        <dsp:cNvSpPr/>
      </dsp:nvSpPr>
      <dsp:spPr>
        <a:xfrm>
          <a:off x="5245713" y="2195733"/>
          <a:ext cx="593655" cy="8440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INRIA, Macintosh, UCB, Novell and VocalTec</a:t>
          </a:r>
          <a:endParaRPr lang="en-US" sz="1000" kern="1200" dirty="0"/>
        </a:p>
      </dsp:txBody>
      <dsp:txXfrm>
        <a:off x="5245713" y="2195733"/>
        <a:ext cx="593655" cy="844086"/>
      </dsp:txXfrm>
    </dsp:sp>
    <dsp:sp modelId="{1B46748F-5342-40C4-947C-9A292D415D1B}">
      <dsp:nvSpPr>
        <dsp:cNvPr id="0" name=""/>
        <dsp:cNvSpPr/>
      </dsp:nvSpPr>
      <dsp:spPr>
        <a:xfrm>
          <a:off x="5909336" y="1472178"/>
          <a:ext cx="806922" cy="827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1996 Microsoft launch video conferencing software via Internet</a:t>
          </a:r>
          <a:endParaRPr lang="en-US" sz="1000" kern="1200" dirty="0"/>
        </a:p>
      </dsp:txBody>
      <dsp:txXfrm>
        <a:off x="5909336" y="1472178"/>
        <a:ext cx="806922" cy="827993"/>
      </dsp:txXfrm>
    </dsp:sp>
    <dsp:sp modelId="{3DAB2EC7-B15E-402A-808B-705CDD7F2899}">
      <dsp:nvSpPr>
        <dsp:cNvPr id="0" name=""/>
        <dsp:cNvSpPr/>
      </dsp:nvSpPr>
      <dsp:spPr>
        <a:xfrm>
          <a:off x="6111066" y="2370140"/>
          <a:ext cx="802967" cy="697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NetMeeting – audio and video based meetings</a:t>
          </a:r>
          <a:endParaRPr lang="en-US" sz="1000" kern="1200" dirty="0"/>
        </a:p>
      </dsp:txBody>
      <dsp:txXfrm>
        <a:off x="6111066" y="2370140"/>
        <a:ext cx="802967" cy="697774"/>
      </dsp:txXfrm>
    </dsp:sp>
    <dsp:sp modelId="{3F10BCD1-2371-4B6B-A1E2-303116C581ED}">
      <dsp:nvSpPr>
        <dsp:cNvPr id="0" name=""/>
        <dsp:cNvSpPr/>
      </dsp:nvSpPr>
      <dsp:spPr>
        <a:xfrm>
          <a:off x="6960632" y="1472178"/>
          <a:ext cx="1219162" cy="6158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2000’s  First hand-held video conferencing device by Samsung</a:t>
          </a:r>
          <a:endParaRPr lang="en-US" sz="1000" kern="1200" dirty="0"/>
        </a:p>
      </dsp:txBody>
      <dsp:txXfrm>
        <a:off x="6960632" y="1472178"/>
        <a:ext cx="1219162" cy="615829"/>
      </dsp:txXfrm>
    </dsp:sp>
    <dsp:sp modelId="{802E3AD4-03C7-4E0D-8E3E-1574920B30D2}">
      <dsp:nvSpPr>
        <dsp:cNvPr id="0" name=""/>
        <dsp:cNvSpPr/>
      </dsp:nvSpPr>
      <dsp:spPr>
        <a:xfrm>
          <a:off x="6984001" y="2157976"/>
          <a:ext cx="1172424" cy="5573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Video conferencing for online classrooms</a:t>
          </a:r>
          <a:endParaRPr lang="en-US" sz="1000" kern="1200" dirty="0"/>
        </a:p>
      </dsp:txBody>
      <dsp:txXfrm>
        <a:off x="6984001" y="2157976"/>
        <a:ext cx="1172424" cy="557397"/>
      </dsp:txXfrm>
    </dsp:sp>
    <dsp:sp modelId="{FFF00329-48B6-49FF-A094-C250BFF177D5}">
      <dsp:nvSpPr>
        <dsp:cNvPr id="0" name=""/>
        <dsp:cNvSpPr/>
      </dsp:nvSpPr>
      <dsp:spPr>
        <a:xfrm>
          <a:off x="7277107" y="2785340"/>
          <a:ext cx="1098712" cy="9107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Voice Over Internet Protocol (VOIP) improves quality of while lowering cost</a:t>
          </a:r>
          <a:endParaRPr lang="en-US" sz="1000" kern="1200" dirty="0"/>
        </a:p>
      </dsp:txBody>
      <dsp:txXfrm>
        <a:off x="7277107" y="2785340"/>
        <a:ext cx="1098712" cy="910771"/>
      </dsp:txXfrm>
    </dsp:sp>
    <dsp:sp modelId="{E2CACE4C-AE7E-42EC-AE4D-F5ED6C847556}">
      <dsp:nvSpPr>
        <dsp:cNvPr id="0" name=""/>
        <dsp:cNvSpPr/>
      </dsp:nvSpPr>
      <dsp:spPr>
        <a:xfrm>
          <a:off x="1565314" y="479685"/>
          <a:ext cx="1999473" cy="524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Need: Videoconferencing to connect people </a:t>
          </a:r>
          <a:r>
            <a:rPr lang="en-US" sz="1000" kern="1200" dirty="0" smtClean="0"/>
            <a:t>globally via real-time audio and video communication</a:t>
          </a:r>
          <a:endParaRPr lang="en-US" sz="1000" kern="1200" dirty="0"/>
        </a:p>
      </dsp:txBody>
      <dsp:txXfrm>
        <a:off x="1565314" y="479685"/>
        <a:ext cx="1999473" cy="524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Evolution and Diffusion of Video Conferencing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DCAA6-EAEE-4B31-BCDA-A16F6B88F14D}" type="datetimeFigureOut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DEE8C-DA30-45AF-AF14-94C41FC8E34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Evolution and Diffusion of Video Conferencing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438D8-63DE-443E-AB08-6D74333E36B1}" type="datetimeFigureOut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710A98-3D26-4842-B8AB-ED26B177B2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Evolution and Diffusion of Video Conferencing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75CA2-6452-401E-BB36-2C9B4975CD5F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C57-F3B4-4961-B74B-5B130E929E5A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D018F-07AE-42F4-8E89-DDB2CBC1AB51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12599-C944-458F-BC0C-341C8814B47D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992C-6449-475A-B6B6-E03BB741A1E8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05A8D-81A8-473B-AE22-71AE5260DDB8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334C3-30A8-4352-A4D9-E6A3654B33EF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21EAF-D289-4600-B7E3-254DB07D4284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DB425-BEED-48A6-A86E-AE60A55B029F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F784-3F85-4D84-986F-80026CF561D3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9EE9F-0709-4319-9774-EB0168ED7A8E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40942-E7B1-4848-A014-C5D69ACF0CF0}" type="datetime1">
              <a:rPr lang="en-US" smtClean="0"/>
              <a:pPr/>
              <a:t>4/5/2010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AACC4-3928-41EF-96F6-D4E71023B8C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"/>
            <a:ext cx="6400800" cy="457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Evolution and Diffusion of Video Conferencing</a:t>
            </a:r>
            <a:endParaRPr lang="en-US" sz="1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81000" y="914400"/>
          <a:ext cx="8382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203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Monica Stallings</dc:creator>
  <cp:lastModifiedBy>Monica Stallings</cp:lastModifiedBy>
  <cp:revision>15</cp:revision>
  <dcterms:created xsi:type="dcterms:W3CDTF">2010-04-05T22:59:46Z</dcterms:created>
  <dcterms:modified xsi:type="dcterms:W3CDTF">2010-04-06T01:30:54Z</dcterms:modified>
</cp:coreProperties>
</file>